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0" r:id="rId1"/>
  </p:sldMasterIdLst>
  <p:sldIdLst>
    <p:sldId id="257" r:id="rId2"/>
  </p:sldIdLst>
  <p:sldSz cx="9875838" cy="80470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27"/>
    <p:restoredTop sz="94668"/>
  </p:normalViewPr>
  <p:slideViewPr>
    <p:cSldViewPr snapToGrid="0">
      <p:cViewPr>
        <p:scale>
          <a:sx n="78" d="100"/>
          <a:sy n="78" d="100"/>
        </p:scale>
        <p:origin x="1464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0688" y="1316958"/>
            <a:ext cx="8394462" cy="2801561"/>
          </a:xfrm>
        </p:spPr>
        <p:txBody>
          <a:bodyPr anchor="b"/>
          <a:lstStyle>
            <a:lvl1pPr algn="ctr">
              <a:defRPr sz="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4480" y="4226558"/>
            <a:ext cx="7406879" cy="1942838"/>
          </a:xfrm>
        </p:spPr>
        <p:txBody>
          <a:bodyPr/>
          <a:lstStyle>
            <a:lvl1pPr marL="0" indent="0" algn="ctr">
              <a:buNone/>
              <a:defRPr sz="2592"/>
            </a:lvl1pPr>
            <a:lvl2pPr marL="493776" indent="0" algn="ctr">
              <a:buNone/>
              <a:defRPr sz="2160"/>
            </a:lvl2pPr>
            <a:lvl3pPr marL="987552" indent="0" algn="ctr">
              <a:buNone/>
              <a:defRPr sz="1944"/>
            </a:lvl3pPr>
            <a:lvl4pPr marL="1481328" indent="0" algn="ctr">
              <a:buNone/>
              <a:defRPr sz="1728"/>
            </a:lvl4pPr>
            <a:lvl5pPr marL="1975104" indent="0" algn="ctr">
              <a:buNone/>
              <a:defRPr sz="1728"/>
            </a:lvl5pPr>
            <a:lvl6pPr marL="2468880" indent="0" algn="ctr">
              <a:buNone/>
              <a:defRPr sz="1728"/>
            </a:lvl6pPr>
            <a:lvl7pPr marL="2962656" indent="0" algn="ctr">
              <a:buNone/>
              <a:defRPr sz="1728"/>
            </a:lvl7pPr>
            <a:lvl8pPr marL="3456432" indent="0" algn="ctr">
              <a:buNone/>
              <a:defRPr sz="1728"/>
            </a:lvl8pPr>
            <a:lvl9pPr marL="3950208" indent="0" algn="ctr">
              <a:buNone/>
              <a:defRPr sz="172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157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791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67397" y="428430"/>
            <a:ext cx="2129478" cy="68194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8964" y="428430"/>
            <a:ext cx="6264985" cy="68194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774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020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3821" y="2006173"/>
            <a:ext cx="8517910" cy="3347344"/>
          </a:xfrm>
        </p:spPr>
        <p:txBody>
          <a:bodyPr anchor="b"/>
          <a:lstStyle>
            <a:lvl1pPr>
              <a:defRPr sz="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3821" y="5385184"/>
            <a:ext cx="8517910" cy="1760289"/>
          </a:xfrm>
        </p:spPr>
        <p:txBody>
          <a:bodyPr/>
          <a:lstStyle>
            <a:lvl1pPr marL="0" indent="0">
              <a:buNone/>
              <a:defRPr sz="2592">
                <a:solidFill>
                  <a:schemeClr val="tx1">
                    <a:tint val="82000"/>
                  </a:schemeClr>
                </a:solidFill>
              </a:defRPr>
            </a:lvl1pPr>
            <a:lvl2pPr marL="493776" indent="0">
              <a:buNone/>
              <a:defRPr sz="2160">
                <a:solidFill>
                  <a:schemeClr val="tx1">
                    <a:tint val="82000"/>
                  </a:schemeClr>
                </a:solidFill>
              </a:defRPr>
            </a:lvl2pPr>
            <a:lvl3pPr marL="987552" indent="0">
              <a:buNone/>
              <a:defRPr sz="1944">
                <a:solidFill>
                  <a:schemeClr val="tx1">
                    <a:tint val="82000"/>
                  </a:schemeClr>
                </a:solidFill>
              </a:defRPr>
            </a:lvl3pPr>
            <a:lvl4pPr marL="1481328" indent="0">
              <a:buNone/>
              <a:defRPr sz="1728">
                <a:solidFill>
                  <a:schemeClr val="tx1">
                    <a:tint val="82000"/>
                  </a:schemeClr>
                </a:solidFill>
              </a:defRPr>
            </a:lvl4pPr>
            <a:lvl5pPr marL="1975104" indent="0">
              <a:buNone/>
              <a:defRPr sz="1728">
                <a:solidFill>
                  <a:schemeClr val="tx1">
                    <a:tint val="82000"/>
                  </a:schemeClr>
                </a:solidFill>
              </a:defRPr>
            </a:lvl5pPr>
            <a:lvl6pPr marL="2468880" indent="0">
              <a:buNone/>
              <a:defRPr sz="1728">
                <a:solidFill>
                  <a:schemeClr val="tx1">
                    <a:tint val="82000"/>
                  </a:schemeClr>
                </a:solidFill>
              </a:defRPr>
            </a:lvl6pPr>
            <a:lvl7pPr marL="2962656" indent="0">
              <a:buNone/>
              <a:defRPr sz="1728">
                <a:solidFill>
                  <a:schemeClr val="tx1">
                    <a:tint val="82000"/>
                  </a:schemeClr>
                </a:solidFill>
              </a:defRPr>
            </a:lvl7pPr>
            <a:lvl8pPr marL="3456432" indent="0">
              <a:buNone/>
              <a:defRPr sz="1728">
                <a:solidFill>
                  <a:schemeClr val="tx1">
                    <a:tint val="82000"/>
                  </a:schemeClr>
                </a:solidFill>
              </a:defRPr>
            </a:lvl8pPr>
            <a:lvl9pPr marL="3950208" indent="0">
              <a:buNone/>
              <a:defRPr sz="1728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727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8964" y="2142151"/>
            <a:ext cx="4197231" cy="5105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9643" y="2142151"/>
            <a:ext cx="4197231" cy="5105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425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250" y="428432"/>
            <a:ext cx="8517910" cy="15553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251" y="1972642"/>
            <a:ext cx="4177942" cy="966762"/>
          </a:xfrm>
        </p:spPr>
        <p:txBody>
          <a:bodyPr anchor="b"/>
          <a:lstStyle>
            <a:lvl1pPr marL="0" indent="0">
              <a:buNone/>
              <a:defRPr sz="2592" b="1"/>
            </a:lvl1pPr>
            <a:lvl2pPr marL="493776" indent="0">
              <a:buNone/>
              <a:defRPr sz="2160" b="1"/>
            </a:lvl2pPr>
            <a:lvl3pPr marL="987552" indent="0">
              <a:buNone/>
              <a:defRPr sz="1944" b="1"/>
            </a:lvl3pPr>
            <a:lvl4pPr marL="1481328" indent="0">
              <a:buNone/>
              <a:defRPr sz="1728" b="1"/>
            </a:lvl4pPr>
            <a:lvl5pPr marL="1975104" indent="0">
              <a:buNone/>
              <a:defRPr sz="1728" b="1"/>
            </a:lvl5pPr>
            <a:lvl6pPr marL="2468880" indent="0">
              <a:buNone/>
              <a:defRPr sz="1728" b="1"/>
            </a:lvl6pPr>
            <a:lvl7pPr marL="2962656" indent="0">
              <a:buNone/>
              <a:defRPr sz="1728" b="1"/>
            </a:lvl7pPr>
            <a:lvl8pPr marL="3456432" indent="0">
              <a:buNone/>
              <a:defRPr sz="1728" b="1"/>
            </a:lvl8pPr>
            <a:lvl9pPr marL="3950208" indent="0">
              <a:buNone/>
              <a:defRPr sz="172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251" y="2939404"/>
            <a:ext cx="4177942" cy="43234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99644" y="1972642"/>
            <a:ext cx="4198517" cy="966762"/>
          </a:xfrm>
        </p:spPr>
        <p:txBody>
          <a:bodyPr anchor="b"/>
          <a:lstStyle>
            <a:lvl1pPr marL="0" indent="0">
              <a:buNone/>
              <a:defRPr sz="2592" b="1"/>
            </a:lvl1pPr>
            <a:lvl2pPr marL="493776" indent="0">
              <a:buNone/>
              <a:defRPr sz="2160" b="1"/>
            </a:lvl2pPr>
            <a:lvl3pPr marL="987552" indent="0">
              <a:buNone/>
              <a:defRPr sz="1944" b="1"/>
            </a:lvl3pPr>
            <a:lvl4pPr marL="1481328" indent="0">
              <a:buNone/>
              <a:defRPr sz="1728" b="1"/>
            </a:lvl4pPr>
            <a:lvl5pPr marL="1975104" indent="0">
              <a:buNone/>
              <a:defRPr sz="1728" b="1"/>
            </a:lvl5pPr>
            <a:lvl6pPr marL="2468880" indent="0">
              <a:buNone/>
              <a:defRPr sz="1728" b="1"/>
            </a:lvl6pPr>
            <a:lvl7pPr marL="2962656" indent="0">
              <a:buNone/>
              <a:defRPr sz="1728" b="1"/>
            </a:lvl7pPr>
            <a:lvl8pPr marL="3456432" indent="0">
              <a:buNone/>
              <a:defRPr sz="1728" b="1"/>
            </a:lvl8pPr>
            <a:lvl9pPr marL="3950208" indent="0">
              <a:buNone/>
              <a:defRPr sz="172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99644" y="2939404"/>
            <a:ext cx="4198517" cy="43234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244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843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636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250" y="536469"/>
            <a:ext cx="3185215" cy="1877642"/>
          </a:xfrm>
        </p:spPr>
        <p:txBody>
          <a:bodyPr anchor="b"/>
          <a:lstStyle>
            <a:lvl1pPr>
              <a:defRPr sz="345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8517" y="1158626"/>
            <a:ext cx="4999643" cy="5718613"/>
          </a:xfrm>
        </p:spPr>
        <p:txBody>
          <a:bodyPr/>
          <a:lstStyle>
            <a:lvl1pPr>
              <a:defRPr sz="3456"/>
            </a:lvl1pPr>
            <a:lvl2pPr>
              <a:defRPr sz="3024"/>
            </a:lvl2pPr>
            <a:lvl3pPr>
              <a:defRPr sz="2592"/>
            </a:lvl3pPr>
            <a:lvl4pPr>
              <a:defRPr sz="2160"/>
            </a:lvl4pPr>
            <a:lvl5pPr>
              <a:defRPr sz="2160"/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250" y="2414111"/>
            <a:ext cx="3185215" cy="4472440"/>
          </a:xfrm>
        </p:spPr>
        <p:txBody>
          <a:bodyPr/>
          <a:lstStyle>
            <a:lvl1pPr marL="0" indent="0">
              <a:buNone/>
              <a:defRPr sz="1728"/>
            </a:lvl1pPr>
            <a:lvl2pPr marL="493776" indent="0">
              <a:buNone/>
              <a:defRPr sz="1512"/>
            </a:lvl2pPr>
            <a:lvl3pPr marL="987552" indent="0">
              <a:buNone/>
              <a:defRPr sz="1296"/>
            </a:lvl3pPr>
            <a:lvl4pPr marL="1481328" indent="0">
              <a:buNone/>
              <a:defRPr sz="1080"/>
            </a:lvl4pPr>
            <a:lvl5pPr marL="1975104" indent="0">
              <a:buNone/>
              <a:defRPr sz="1080"/>
            </a:lvl5pPr>
            <a:lvl6pPr marL="2468880" indent="0">
              <a:buNone/>
              <a:defRPr sz="1080"/>
            </a:lvl6pPr>
            <a:lvl7pPr marL="2962656" indent="0">
              <a:buNone/>
              <a:defRPr sz="1080"/>
            </a:lvl7pPr>
            <a:lvl8pPr marL="3456432" indent="0">
              <a:buNone/>
              <a:defRPr sz="1080"/>
            </a:lvl8pPr>
            <a:lvl9pPr marL="3950208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53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250" y="536469"/>
            <a:ext cx="3185215" cy="1877642"/>
          </a:xfrm>
        </p:spPr>
        <p:txBody>
          <a:bodyPr anchor="b"/>
          <a:lstStyle>
            <a:lvl1pPr>
              <a:defRPr sz="345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98517" y="1158626"/>
            <a:ext cx="4999643" cy="5718613"/>
          </a:xfrm>
        </p:spPr>
        <p:txBody>
          <a:bodyPr anchor="t"/>
          <a:lstStyle>
            <a:lvl1pPr marL="0" indent="0">
              <a:buNone/>
              <a:defRPr sz="3456"/>
            </a:lvl1pPr>
            <a:lvl2pPr marL="493776" indent="0">
              <a:buNone/>
              <a:defRPr sz="3024"/>
            </a:lvl2pPr>
            <a:lvl3pPr marL="987552" indent="0">
              <a:buNone/>
              <a:defRPr sz="2592"/>
            </a:lvl3pPr>
            <a:lvl4pPr marL="1481328" indent="0">
              <a:buNone/>
              <a:defRPr sz="2160"/>
            </a:lvl4pPr>
            <a:lvl5pPr marL="1975104" indent="0">
              <a:buNone/>
              <a:defRPr sz="2160"/>
            </a:lvl5pPr>
            <a:lvl6pPr marL="2468880" indent="0">
              <a:buNone/>
              <a:defRPr sz="2160"/>
            </a:lvl6pPr>
            <a:lvl7pPr marL="2962656" indent="0">
              <a:buNone/>
              <a:defRPr sz="2160"/>
            </a:lvl7pPr>
            <a:lvl8pPr marL="3456432" indent="0">
              <a:buNone/>
              <a:defRPr sz="2160"/>
            </a:lvl8pPr>
            <a:lvl9pPr marL="3950208" indent="0">
              <a:buNone/>
              <a:defRPr sz="216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250" y="2414111"/>
            <a:ext cx="3185215" cy="4472440"/>
          </a:xfrm>
        </p:spPr>
        <p:txBody>
          <a:bodyPr/>
          <a:lstStyle>
            <a:lvl1pPr marL="0" indent="0">
              <a:buNone/>
              <a:defRPr sz="1728"/>
            </a:lvl1pPr>
            <a:lvl2pPr marL="493776" indent="0">
              <a:buNone/>
              <a:defRPr sz="1512"/>
            </a:lvl2pPr>
            <a:lvl3pPr marL="987552" indent="0">
              <a:buNone/>
              <a:defRPr sz="1296"/>
            </a:lvl3pPr>
            <a:lvl4pPr marL="1481328" indent="0">
              <a:buNone/>
              <a:defRPr sz="1080"/>
            </a:lvl4pPr>
            <a:lvl5pPr marL="1975104" indent="0">
              <a:buNone/>
              <a:defRPr sz="1080"/>
            </a:lvl5pPr>
            <a:lvl6pPr marL="2468880" indent="0">
              <a:buNone/>
              <a:defRPr sz="1080"/>
            </a:lvl6pPr>
            <a:lvl7pPr marL="2962656" indent="0">
              <a:buNone/>
              <a:defRPr sz="1080"/>
            </a:lvl7pPr>
            <a:lvl8pPr marL="3456432" indent="0">
              <a:buNone/>
              <a:defRPr sz="1080"/>
            </a:lvl8pPr>
            <a:lvl9pPr marL="3950208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46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8964" y="428432"/>
            <a:ext cx="8517910" cy="15553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8964" y="2142151"/>
            <a:ext cx="8517910" cy="51057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8964" y="7458414"/>
            <a:ext cx="2222064" cy="4284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9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71372" y="7458414"/>
            <a:ext cx="3333095" cy="4284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9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74810" y="7458414"/>
            <a:ext cx="2222064" cy="4284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9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89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87552" rtl="0" eaLnBrk="1" latinLnBrk="0" hangingPunct="1">
        <a:lnSpc>
          <a:spcPct val="90000"/>
        </a:lnSpc>
        <a:spcBef>
          <a:spcPct val="0"/>
        </a:spcBef>
        <a:buNone/>
        <a:defRPr sz="475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87552" rtl="0" eaLnBrk="1" latinLnBrk="0" hangingPunct="1">
        <a:lnSpc>
          <a:spcPct val="90000"/>
        </a:lnSpc>
        <a:spcBef>
          <a:spcPts val="1080"/>
        </a:spcBef>
        <a:buFont typeface="Arial" panose="020B0604020202020204" pitchFamily="34" charset="0"/>
        <a:buChar char="•"/>
        <a:defRPr sz="3024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2592" kern="1200">
          <a:solidFill>
            <a:schemeClr val="tx1"/>
          </a:solidFill>
          <a:latin typeface="+mn-lt"/>
          <a:ea typeface="+mn-ea"/>
          <a:cs typeface="+mn-cs"/>
        </a:defRPr>
      </a:lvl2pPr>
      <a:lvl3pPr marL="1234440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728216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1944" kern="1200">
          <a:solidFill>
            <a:schemeClr val="tx1"/>
          </a:solidFill>
          <a:latin typeface="+mn-lt"/>
          <a:ea typeface="+mn-ea"/>
          <a:cs typeface="+mn-cs"/>
        </a:defRPr>
      </a:lvl4pPr>
      <a:lvl5pPr marL="2221992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1944" kern="1200">
          <a:solidFill>
            <a:schemeClr val="tx1"/>
          </a:solidFill>
          <a:latin typeface="+mn-lt"/>
          <a:ea typeface="+mn-ea"/>
          <a:cs typeface="+mn-cs"/>
        </a:defRPr>
      </a:lvl5pPr>
      <a:lvl6pPr marL="2715768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1944" kern="1200">
          <a:solidFill>
            <a:schemeClr val="tx1"/>
          </a:solidFill>
          <a:latin typeface="+mn-lt"/>
          <a:ea typeface="+mn-ea"/>
          <a:cs typeface="+mn-cs"/>
        </a:defRPr>
      </a:lvl6pPr>
      <a:lvl7pPr marL="3209544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1944" kern="1200">
          <a:solidFill>
            <a:schemeClr val="tx1"/>
          </a:solidFill>
          <a:latin typeface="+mn-lt"/>
          <a:ea typeface="+mn-ea"/>
          <a:cs typeface="+mn-cs"/>
        </a:defRPr>
      </a:lvl7pPr>
      <a:lvl8pPr marL="3703320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1944" kern="1200">
          <a:solidFill>
            <a:schemeClr val="tx1"/>
          </a:solidFill>
          <a:latin typeface="+mn-lt"/>
          <a:ea typeface="+mn-ea"/>
          <a:cs typeface="+mn-cs"/>
        </a:defRPr>
      </a:lvl8pPr>
      <a:lvl9pPr marL="4197096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19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2pPr>
      <a:lvl3pPr marL="987552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3pPr>
      <a:lvl4pPr marL="1481328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4pPr>
      <a:lvl5pPr marL="1975104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5pPr>
      <a:lvl6pPr marL="2468880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6pPr>
      <a:lvl7pPr marL="2962656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7pPr>
      <a:lvl8pPr marL="3456432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8pPr>
      <a:lvl9pPr marL="3950208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54A8B4A-C970-22C4-E168-99F5386925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857" t="19896" r="26335" b="28802"/>
          <a:stretch/>
        </p:blipFill>
        <p:spPr>
          <a:xfrm>
            <a:off x="1381871" y="193747"/>
            <a:ext cx="8256388" cy="765954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9B4170A-5F69-4DF4-7B1C-DFC6AEB915E8}"/>
              </a:ext>
            </a:extLst>
          </p:cNvPr>
          <p:cNvSpPr txBox="1"/>
          <p:nvPr/>
        </p:nvSpPr>
        <p:spPr>
          <a:xfrm>
            <a:off x="3769552" y="2883338"/>
            <a:ext cx="450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NJ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DBCF9BD-6250-010C-46F4-4F5AC7C46826}"/>
              </a:ext>
            </a:extLst>
          </p:cNvPr>
          <p:cNvSpPr txBox="1"/>
          <p:nvPr/>
        </p:nvSpPr>
        <p:spPr>
          <a:xfrm>
            <a:off x="2275232" y="2841448"/>
            <a:ext cx="4700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PA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3DB5C65-B6B9-D2D9-C6E2-C26C0C4A56E8}"/>
              </a:ext>
            </a:extLst>
          </p:cNvPr>
          <p:cNvSpPr txBox="1"/>
          <p:nvPr/>
        </p:nvSpPr>
        <p:spPr>
          <a:xfrm>
            <a:off x="4159042" y="1043207"/>
            <a:ext cx="5036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NY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B1C4CE4-D579-4A69-564F-9C5ECFF531B5}"/>
              </a:ext>
            </a:extLst>
          </p:cNvPr>
          <p:cNvSpPr txBox="1"/>
          <p:nvPr/>
        </p:nvSpPr>
        <p:spPr>
          <a:xfrm>
            <a:off x="6078461" y="1431695"/>
            <a:ext cx="481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526F88A-71C4-5FE5-7B0D-14F3B1A0CC04}"/>
              </a:ext>
            </a:extLst>
          </p:cNvPr>
          <p:cNvSpPr txBox="1"/>
          <p:nvPr/>
        </p:nvSpPr>
        <p:spPr>
          <a:xfrm>
            <a:off x="7366895" y="1319747"/>
            <a:ext cx="407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RI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B7DD578-B510-752B-F5C3-C412F05B36C8}"/>
              </a:ext>
            </a:extLst>
          </p:cNvPr>
          <p:cNvSpPr txBox="1"/>
          <p:nvPr/>
        </p:nvSpPr>
        <p:spPr>
          <a:xfrm>
            <a:off x="6370117" y="508317"/>
            <a:ext cx="5373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MA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C569E2-6C73-3572-76F2-BB5C83E4E828}"/>
              </a:ext>
            </a:extLst>
          </p:cNvPr>
          <p:cNvSpPr txBox="1"/>
          <p:nvPr/>
        </p:nvSpPr>
        <p:spPr>
          <a:xfrm>
            <a:off x="2904470" y="6222122"/>
            <a:ext cx="5036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DE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4ACF6AC-BCDB-736F-5005-29042D9DDBD0}"/>
              </a:ext>
            </a:extLst>
          </p:cNvPr>
          <p:cNvSpPr txBox="1"/>
          <p:nvPr/>
        </p:nvSpPr>
        <p:spPr>
          <a:xfrm>
            <a:off x="1370107" y="6427192"/>
            <a:ext cx="476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VA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7A110B9-16A4-6AE0-B667-ACF5481D2E90}"/>
              </a:ext>
            </a:extLst>
          </p:cNvPr>
          <p:cNvSpPr txBox="1"/>
          <p:nvPr/>
        </p:nvSpPr>
        <p:spPr>
          <a:xfrm>
            <a:off x="1520770" y="4912897"/>
            <a:ext cx="5629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MD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D9EADAE-A15E-E2F3-29D7-E36933AB462B}"/>
              </a:ext>
            </a:extLst>
          </p:cNvPr>
          <p:cNvCxnSpPr>
            <a:cxnSpLocks/>
            <a:stCxn id="56" idx="1"/>
          </p:cNvCxnSpPr>
          <p:nvPr/>
        </p:nvCxnSpPr>
        <p:spPr>
          <a:xfrm flipH="1">
            <a:off x="3635227" y="5321407"/>
            <a:ext cx="3203487" cy="1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A0B707BE-F748-8141-4B59-B2EC714B8BA8}"/>
              </a:ext>
            </a:extLst>
          </p:cNvPr>
          <p:cNvCxnSpPr>
            <a:cxnSpLocks/>
            <a:stCxn id="47" idx="1"/>
          </p:cNvCxnSpPr>
          <p:nvPr/>
        </p:nvCxnSpPr>
        <p:spPr>
          <a:xfrm flipH="1">
            <a:off x="4220319" y="4511081"/>
            <a:ext cx="2618395" cy="0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D98A74E-A394-6AF4-1E7A-26652EAA2551}"/>
              </a:ext>
            </a:extLst>
          </p:cNvPr>
          <p:cNvCxnSpPr>
            <a:cxnSpLocks/>
            <a:stCxn id="351" idx="1"/>
          </p:cNvCxnSpPr>
          <p:nvPr/>
        </p:nvCxnSpPr>
        <p:spPr>
          <a:xfrm flipH="1">
            <a:off x="7414952" y="646378"/>
            <a:ext cx="1318694" cy="0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05248E4-869E-77DC-A0AB-45155C7ED4CE}"/>
              </a:ext>
            </a:extLst>
          </p:cNvPr>
          <p:cNvCxnSpPr>
            <a:cxnSpLocks/>
            <a:stCxn id="77" idx="1"/>
          </p:cNvCxnSpPr>
          <p:nvPr/>
        </p:nvCxnSpPr>
        <p:spPr>
          <a:xfrm flipH="1">
            <a:off x="2904473" y="6871067"/>
            <a:ext cx="1985091" cy="0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F9A1FEAA-6540-4F1E-1DCF-411E9314055B}"/>
              </a:ext>
            </a:extLst>
          </p:cNvPr>
          <p:cNvCxnSpPr>
            <a:cxnSpLocks/>
            <a:stCxn id="56" idx="0"/>
            <a:endCxn id="47" idx="2"/>
          </p:cNvCxnSpPr>
          <p:nvPr/>
        </p:nvCxnSpPr>
        <p:spPr>
          <a:xfrm flipV="1">
            <a:off x="7067311" y="4753250"/>
            <a:ext cx="0" cy="325991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Elbow Connector 119">
            <a:extLst>
              <a:ext uri="{FF2B5EF4-FFF2-40B4-BE49-F238E27FC236}">
                <a16:creationId xmlns:a16="http://schemas.microsoft.com/office/drawing/2014/main" id="{899BEEF6-203F-343D-04AD-3529E78DB5BB}"/>
              </a:ext>
            </a:extLst>
          </p:cNvPr>
          <p:cNvCxnSpPr>
            <a:cxnSpLocks/>
            <a:stCxn id="212" idx="3"/>
            <a:endCxn id="351" idx="3"/>
          </p:cNvCxnSpPr>
          <p:nvPr/>
        </p:nvCxnSpPr>
        <p:spPr>
          <a:xfrm flipV="1">
            <a:off x="5346764" y="646378"/>
            <a:ext cx="3844085" cy="6842966"/>
          </a:xfrm>
          <a:prstGeom prst="bentConnector3">
            <a:avLst>
              <a:gd name="adj1" fmla="val 105947"/>
            </a:avLst>
          </a:prstGeom>
          <a:ln w="25400" cap="rnd"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9D31D3E6-8219-993B-2EB9-2BB503C3BC98}"/>
              </a:ext>
            </a:extLst>
          </p:cNvPr>
          <p:cNvCxnSpPr>
            <a:cxnSpLocks/>
            <a:stCxn id="212" idx="0"/>
            <a:endCxn id="77" idx="2"/>
          </p:cNvCxnSpPr>
          <p:nvPr/>
        </p:nvCxnSpPr>
        <p:spPr>
          <a:xfrm flipV="1">
            <a:off x="5118161" y="7113236"/>
            <a:ext cx="0" cy="133945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Elbow Connector 145">
            <a:extLst>
              <a:ext uri="{FF2B5EF4-FFF2-40B4-BE49-F238E27FC236}">
                <a16:creationId xmlns:a16="http://schemas.microsoft.com/office/drawing/2014/main" id="{0CB2A581-8329-354B-F227-732B650FF64D}"/>
              </a:ext>
            </a:extLst>
          </p:cNvPr>
          <p:cNvCxnSpPr>
            <a:cxnSpLocks/>
            <a:endCxn id="351" idx="2"/>
          </p:cNvCxnSpPr>
          <p:nvPr/>
        </p:nvCxnSpPr>
        <p:spPr>
          <a:xfrm flipV="1">
            <a:off x="8360388" y="888547"/>
            <a:ext cx="601861" cy="2082381"/>
          </a:xfrm>
          <a:prstGeom prst="bentConnector2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87E6B548-93D1-B513-1726-AB4E3AE009C1}"/>
              </a:ext>
            </a:extLst>
          </p:cNvPr>
          <p:cNvCxnSpPr>
            <a:cxnSpLocks/>
            <a:stCxn id="154" idx="1"/>
          </p:cNvCxnSpPr>
          <p:nvPr/>
        </p:nvCxnSpPr>
        <p:spPr>
          <a:xfrm flipH="1">
            <a:off x="4159045" y="3700758"/>
            <a:ext cx="2679669" cy="0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DC398470-4232-A451-80EA-D3B9E7AA6477}"/>
              </a:ext>
            </a:extLst>
          </p:cNvPr>
          <p:cNvCxnSpPr>
            <a:cxnSpLocks/>
            <a:stCxn id="47" idx="0"/>
            <a:endCxn id="154" idx="2"/>
          </p:cNvCxnSpPr>
          <p:nvPr/>
        </p:nvCxnSpPr>
        <p:spPr>
          <a:xfrm flipV="1">
            <a:off x="7067311" y="3942927"/>
            <a:ext cx="0" cy="325991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FBD31083-66B3-50CD-3031-F5D0D1067B77}"/>
              </a:ext>
            </a:extLst>
          </p:cNvPr>
          <p:cNvCxnSpPr>
            <a:cxnSpLocks/>
            <a:stCxn id="182" idx="1"/>
          </p:cNvCxnSpPr>
          <p:nvPr/>
        </p:nvCxnSpPr>
        <p:spPr>
          <a:xfrm flipH="1">
            <a:off x="3108211" y="6131728"/>
            <a:ext cx="3730500" cy="0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4" name="Elbow Connector 203">
            <a:extLst>
              <a:ext uri="{FF2B5EF4-FFF2-40B4-BE49-F238E27FC236}">
                <a16:creationId xmlns:a16="http://schemas.microsoft.com/office/drawing/2014/main" id="{8EC1C58A-7CC7-3CC4-22B6-E0A477EB1402}"/>
              </a:ext>
            </a:extLst>
          </p:cNvPr>
          <p:cNvCxnSpPr>
            <a:cxnSpLocks/>
            <a:stCxn id="182" idx="3"/>
          </p:cNvCxnSpPr>
          <p:nvPr/>
        </p:nvCxnSpPr>
        <p:spPr>
          <a:xfrm flipV="1">
            <a:off x="7295911" y="3213094"/>
            <a:ext cx="835874" cy="2918637"/>
          </a:xfrm>
          <a:prstGeom prst="bentConnector2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584B241D-3CA4-FD03-6BB2-2BD5E3943844}"/>
              </a:ext>
            </a:extLst>
          </p:cNvPr>
          <p:cNvCxnSpPr>
            <a:cxnSpLocks/>
            <a:stCxn id="212" idx="1"/>
          </p:cNvCxnSpPr>
          <p:nvPr/>
        </p:nvCxnSpPr>
        <p:spPr>
          <a:xfrm flipH="1">
            <a:off x="1751267" y="7489344"/>
            <a:ext cx="3138294" cy="0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Freeform 47">
            <a:extLst>
              <a:ext uri="{FF2B5EF4-FFF2-40B4-BE49-F238E27FC236}">
                <a16:creationId xmlns:a16="http://schemas.microsoft.com/office/drawing/2014/main" id="{50628796-9B59-1619-794D-924BEEEA3461}"/>
              </a:ext>
            </a:extLst>
          </p:cNvPr>
          <p:cNvSpPr/>
          <p:nvPr/>
        </p:nvSpPr>
        <p:spPr>
          <a:xfrm>
            <a:off x="6896988" y="4653115"/>
            <a:ext cx="340653" cy="40849"/>
          </a:xfrm>
          <a:custGeom>
            <a:avLst/>
            <a:gdLst>
              <a:gd name="connsiteX0" fmla="*/ 823317 w 988099"/>
              <a:gd name="connsiteY0" fmla="*/ 67151 h 118943"/>
              <a:gd name="connsiteX1" fmla="*/ 757357 w 988099"/>
              <a:gd name="connsiteY1" fmla="*/ 39410 h 118943"/>
              <a:gd name="connsiteX2" fmla="*/ 658654 w 988099"/>
              <a:gd name="connsiteY2" fmla="*/ 0 h 118943"/>
              <a:gd name="connsiteX3" fmla="*/ 559951 w 988099"/>
              <a:gd name="connsiteY3" fmla="*/ 39410 h 118943"/>
              <a:gd name="connsiteX4" fmla="*/ 493990 w 988099"/>
              <a:gd name="connsiteY4" fmla="*/ 67151 h 118943"/>
              <a:gd name="connsiteX5" fmla="*/ 428030 w 988099"/>
              <a:gd name="connsiteY5" fmla="*/ 39410 h 118943"/>
              <a:gd name="connsiteX6" fmla="*/ 329327 w 988099"/>
              <a:gd name="connsiteY6" fmla="*/ 0 h 118943"/>
              <a:gd name="connsiteX7" fmla="*/ 230624 w 988099"/>
              <a:gd name="connsiteY7" fmla="*/ 39410 h 118943"/>
              <a:gd name="connsiteX8" fmla="*/ 164663 w 988099"/>
              <a:gd name="connsiteY8" fmla="*/ 67151 h 118943"/>
              <a:gd name="connsiteX9" fmla="*/ 98703 w 988099"/>
              <a:gd name="connsiteY9" fmla="*/ 39410 h 118943"/>
              <a:gd name="connsiteX10" fmla="*/ 0 w 988099"/>
              <a:gd name="connsiteY10" fmla="*/ 0 h 118943"/>
              <a:gd name="connsiteX11" fmla="*/ 0 w 988099"/>
              <a:gd name="connsiteY11" fmla="*/ 51792 h 118943"/>
              <a:gd name="connsiteX12" fmla="*/ 65961 w 988099"/>
              <a:gd name="connsiteY12" fmla="*/ 79534 h 118943"/>
              <a:gd name="connsiteX13" fmla="*/ 164663 w 988099"/>
              <a:gd name="connsiteY13" fmla="*/ 118943 h 118943"/>
              <a:gd name="connsiteX14" fmla="*/ 263366 w 988099"/>
              <a:gd name="connsiteY14" fmla="*/ 79534 h 118943"/>
              <a:gd name="connsiteX15" fmla="*/ 329327 w 988099"/>
              <a:gd name="connsiteY15" fmla="*/ 51792 h 118943"/>
              <a:gd name="connsiteX16" fmla="*/ 395288 w 988099"/>
              <a:gd name="connsiteY16" fmla="*/ 79534 h 118943"/>
              <a:gd name="connsiteX17" fmla="*/ 493990 w 988099"/>
              <a:gd name="connsiteY17" fmla="*/ 118943 h 118943"/>
              <a:gd name="connsiteX18" fmla="*/ 592693 w 988099"/>
              <a:gd name="connsiteY18" fmla="*/ 79534 h 118943"/>
              <a:gd name="connsiteX19" fmla="*/ 658654 w 988099"/>
              <a:gd name="connsiteY19" fmla="*/ 51792 h 118943"/>
              <a:gd name="connsiteX20" fmla="*/ 724734 w 988099"/>
              <a:gd name="connsiteY20" fmla="*/ 79534 h 118943"/>
              <a:gd name="connsiteX21" fmla="*/ 823436 w 988099"/>
              <a:gd name="connsiteY21" fmla="*/ 118943 h 118943"/>
              <a:gd name="connsiteX22" fmla="*/ 922139 w 988099"/>
              <a:gd name="connsiteY22" fmla="*/ 79534 h 118943"/>
              <a:gd name="connsiteX23" fmla="*/ 988100 w 988099"/>
              <a:gd name="connsiteY23" fmla="*/ 51792 h 118943"/>
              <a:gd name="connsiteX24" fmla="*/ 988100 w 988099"/>
              <a:gd name="connsiteY24" fmla="*/ 0 h 118943"/>
              <a:gd name="connsiteX25" fmla="*/ 889397 w 988099"/>
              <a:gd name="connsiteY25" fmla="*/ 39410 h 118943"/>
              <a:gd name="connsiteX26" fmla="*/ 823317 w 988099"/>
              <a:gd name="connsiteY26" fmla="*/ 67151 h 118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988099" h="118943">
                <a:moveTo>
                  <a:pt x="823317" y="67151"/>
                </a:moveTo>
                <a:cubicBezTo>
                  <a:pt x="791409" y="67151"/>
                  <a:pt x="776288" y="54888"/>
                  <a:pt x="757357" y="39410"/>
                </a:cubicBezTo>
                <a:cubicBezTo>
                  <a:pt x="735806" y="21908"/>
                  <a:pt x="709017" y="0"/>
                  <a:pt x="658654" y="0"/>
                </a:cubicBezTo>
                <a:cubicBezTo>
                  <a:pt x="608290" y="0"/>
                  <a:pt x="581501" y="21788"/>
                  <a:pt x="559951" y="39410"/>
                </a:cubicBezTo>
                <a:cubicBezTo>
                  <a:pt x="540901" y="54888"/>
                  <a:pt x="525899" y="67151"/>
                  <a:pt x="493990" y="67151"/>
                </a:cubicBezTo>
                <a:cubicBezTo>
                  <a:pt x="462082" y="67151"/>
                  <a:pt x="446961" y="54888"/>
                  <a:pt x="428030" y="39410"/>
                </a:cubicBezTo>
                <a:cubicBezTo>
                  <a:pt x="406479" y="21908"/>
                  <a:pt x="379690" y="0"/>
                  <a:pt x="329327" y="0"/>
                </a:cubicBezTo>
                <a:cubicBezTo>
                  <a:pt x="278963" y="0"/>
                  <a:pt x="252174" y="21908"/>
                  <a:pt x="230624" y="39410"/>
                </a:cubicBezTo>
                <a:cubicBezTo>
                  <a:pt x="211574" y="54888"/>
                  <a:pt x="196572" y="67151"/>
                  <a:pt x="164663" y="67151"/>
                </a:cubicBezTo>
                <a:cubicBezTo>
                  <a:pt x="132636" y="67151"/>
                  <a:pt x="117634" y="54888"/>
                  <a:pt x="98703" y="39410"/>
                </a:cubicBezTo>
                <a:cubicBezTo>
                  <a:pt x="77153" y="21908"/>
                  <a:pt x="50363" y="0"/>
                  <a:pt x="0" y="0"/>
                </a:cubicBezTo>
                <a:lnTo>
                  <a:pt x="0" y="51792"/>
                </a:lnTo>
                <a:cubicBezTo>
                  <a:pt x="31909" y="51792"/>
                  <a:pt x="47030" y="64056"/>
                  <a:pt x="65961" y="79534"/>
                </a:cubicBezTo>
                <a:cubicBezTo>
                  <a:pt x="87511" y="97036"/>
                  <a:pt x="114300" y="118943"/>
                  <a:pt x="164663" y="118943"/>
                </a:cubicBezTo>
                <a:cubicBezTo>
                  <a:pt x="215027" y="118943"/>
                  <a:pt x="241816" y="97155"/>
                  <a:pt x="263366" y="79534"/>
                </a:cubicBezTo>
                <a:cubicBezTo>
                  <a:pt x="282416" y="64056"/>
                  <a:pt x="297418" y="51792"/>
                  <a:pt x="329327" y="51792"/>
                </a:cubicBezTo>
                <a:cubicBezTo>
                  <a:pt x="361355" y="51792"/>
                  <a:pt x="376357" y="64056"/>
                  <a:pt x="395288" y="79534"/>
                </a:cubicBezTo>
                <a:cubicBezTo>
                  <a:pt x="416838" y="97036"/>
                  <a:pt x="443627" y="118943"/>
                  <a:pt x="493990" y="118943"/>
                </a:cubicBezTo>
                <a:cubicBezTo>
                  <a:pt x="544354" y="118943"/>
                  <a:pt x="571143" y="97155"/>
                  <a:pt x="592693" y="79534"/>
                </a:cubicBezTo>
                <a:cubicBezTo>
                  <a:pt x="611743" y="64056"/>
                  <a:pt x="626745" y="51792"/>
                  <a:pt x="658654" y="51792"/>
                </a:cubicBezTo>
                <a:cubicBezTo>
                  <a:pt x="690682" y="51792"/>
                  <a:pt x="705684" y="64056"/>
                  <a:pt x="724734" y="79534"/>
                </a:cubicBezTo>
                <a:cubicBezTo>
                  <a:pt x="746284" y="97036"/>
                  <a:pt x="773073" y="118943"/>
                  <a:pt x="823436" y="118943"/>
                </a:cubicBezTo>
                <a:cubicBezTo>
                  <a:pt x="873800" y="118943"/>
                  <a:pt x="900589" y="97155"/>
                  <a:pt x="922139" y="79534"/>
                </a:cubicBezTo>
                <a:cubicBezTo>
                  <a:pt x="941189" y="64056"/>
                  <a:pt x="956191" y="51792"/>
                  <a:pt x="988100" y="51792"/>
                </a:cubicBezTo>
                <a:lnTo>
                  <a:pt x="988100" y="0"/>
                </a:lnTo>
                <a:cubicBezTo>
                  <a:pt x="937736" y="0"/>
                  <a:pt x="910947" y="21908"/>
                  <a:pt x="889397" y="39410"/>
                </a:cubicBezTo>
                <a:cubicBezTo>
                  <a:pt x="870228" y="54888"/>
                  <a:pt x="855226" y="67151"/>
                  <a:pt x="823317" y="67151"/>
                </a:cubicBezTo>
                <a:close/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445711B5-7BCB-4445-8475-9352F07162B3}"/>
              </a:ext>
            </a:extLst>
          </p:cNvPr>
          <p:cNvSpPr/>
          <p:nvPr/>
        </p:nvSpPr>
        <p:spPr>
          <a:xfrm>
            <a:off x="6896988" y="4616192"/>
            <a:ext cx="340653" cy="40849"/>
          </a:xfrm>
          <a:custGeom>
            <a:avLst/>
            <a:gdLst>
              <a:gd name="connsiteX0" fmla="*/ 823317 w 988099"/>
              <a:gd name="connsiteY0" fmla="*/ 67151 h 118943"/>
              <a:gd name="connsiteX1" fmla="*/ 757357 w 988099"/>
              <a:gd name="connsiteY1" fmla="*/ 39410 h 118943"/>
              <a:gd name="connsiteX2" fmla="*/ 658654 w 988099"/>
              <a:gd name="connsiteY2" fmla="*/ 0 h 118943"/>
              <a:gd name="connsiteX3" fmla="*/ 559951 w 988099"/>
              <a:gd name="connsiteY3" fmla="*/ 39410 h 118943"/>
              <a:gd name="connsiteX4" fmla="*/ 493990 w 988099"/>
              <a:gd name="connsiteY4" fmla="*/ 67151 h 118943"/>
              <a:gd name="connsiteX5" fmla="*/ 428030 w 988099"/>
              <a:gd name="connsiteY5" fmla="*/ 39410 h 118943"/>
              <a:gd name="connsiteX6" fmla="*/ 329327 w 988099"/>
              <a:gd name="connsiteY6" fmla="*/ 0 h 118943"/>
              <a:gd name="connsiteX7" fmla="*/ 230624 w 988099"/>
              <a:gd name="connsiteY7" fmla="*/ 39410 h 118943"/>
              <a:gd name="connsiteX8" fmla="*/ 164663 w 988099"/>
              <a:gd name="connsiteY8" fmla="*/ 67151 h 118943"/>
              <a:gd name="connsiteX9" fmla="*/ 98703 w 988099"/>
              <a:gd name="connsiteY9" fmla="*/ 39410 h 118943"/>
              <a:gd name="connsiteX10" fmla="*/ 0 w 988099"/>
              <a:gd name="connsiteY10" fmla="*/ 0 h 118943"/>
              <a:gd name="connsiteX11" fmla="*/ 0 w 988099"/>
              <a:gd name="connsiteY11" fmla="*/ 51792 h 118943"/>
              <a:gd name="connsiteX12" fmla="*/ 65961 w 988099"/>
              <a:gd name="connsiteY12" fmla="*/ 79534 h 118943"/>
              <a:gd name="connsiteX13" fmla="*/ 164663 w 988099"/>
              <a:gd name="connsiteY13" fmla="*/ 118943 h 118943"/>
              <a:gd name="connsiteX14" fmla="*/ 263366 w 988099"/>
              <a:gd name="connsiteY14" fmla="*/ 79534 h 118943"/>
              <a:gd name="connsiteX15" fmla="*/ 329327 w 988099"/>
              <a:gd name="connsiteY15" fmla="*/ 51792 h 118943"/>
              <a:gd name="connsiteX16" fmla="*/ 395288 w 988099"/>
              <a:gd name="connsiteY16" fmla="*/ 79534 h 118943"/>
              <a:gd name="connsiteX17" fmla="*/ 493990 w 988099"/>
              <a:gd name="connsiteY17" fmla="*/ 118943 h 118943"/>
              <a:gd name="connsiteX18" fmla="*/ 592693 w 988099"/>
              <a:gd name="connsiteY18" fmla="*/ 79534 h 118943"/>
              <a:gd name="connsiteX19" fmla="*/ 658654 w 988099"/>
              <a:gd name="connsiteY19" fmla="*/ 51792 h 118943"/>
              <a:gd name="connsiteX20" fmla="*/ 724734 w 988099"/>
              <a:gd name="connsiteY20" fmla="*/ 79534 h 118943"/>
              <a:gd name="connsiteX21" fmla="*/ 823436 w 988099"/>
              <a:gd name="connsiteY21" fmla="*/ 118943 h 118943"/>
              <a:gd name="connsiteX22" fmla="*/ 922139 w 988099"/>
              <a:gd name="connsiteY22" fmla="*/ 79534 h 118943"/>
              <a:gd name="connsiteX23" fmla="*/ 988100 w 988099"/>
              <a:gd name="connsiteY23" fmla="*/ 51792 h 118943"/>
              <a:gd name="connsiteX24" fmla="*/ 988100 w 988099"/>
              <a:gd name="connsiteY24" fmla="*/ 0 h 118943"/>
              <a:gd name="connsiteX25" fmla="*/ 889397 w 988099"/>
              <a:gd name="connsiteY25" fmla="*/ 39410 h 118943"/>
              <a:gd name="connsiteX26" fmla="*/ 823317 w 988099"/>
              <a:gd name="connsiteY26" fmla="*/ 67151 h 118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988099" h="118943">
                <a:moveTo>
                  <a:pt x="823317" y="67151"/>
                </a:moveTo>
                <a:cubicBezTo>
                  <a:pt x="791409" y="67151"/>
                  <a:pt x="776288" y="54888"/>
                  <a:pt x="757357" y="39410"/>
                </a:cubicBezTo>
                <a:cubicBezTo>
                  <a:pt x="735806" y="21908"/>
                  <a:pt x="709017" y="0"/>
                  <a:pt x="658654" y="0"/>
                </a:cubicBezTo>
                <a:cubicBezTo>
                  <a:pt x="608290" y="0"/>
                  <a:pt x="581501" y="21788"/>
                  <a:pt x="559951" y="39410"/>
                </a:cubicBezTo>
                <a:cubicBezTo>
                  <a:pt x="540901" y="54888"/>
                  <a:pt x="525899" y="67151"/>
                  <a:pt x="493990" y="67151"/>
                </a:cubicBezTo>
                <a:cubicBezTo>
                  <a:pt x="462082" y="67151"/>
                  <a:pt x="446961" y="54888"/>
                  <a:pt x="428030" y="39410"/>
                </a:cubicBezTo>
                <a:cubicBezTo>
                  <a:pt x="406479" y="21908"/>
                  <a:pt x="379690" y="0"/>
                  <a:pt x="329327" y="0"/>
                </a:cubicBezTo>
                <a:cubicBezTo>
                  <a:pt x="278963" y="0"/>
                  <a:pt x="252174" y="21908"/>
                  <a:pt x="230624" y="39410"/>
                </a:cubicBezTo>
                <a:cubicBezTo>
                  <a:pt x="211574" y="54888"/>
                  <a:pt x="196572" y="67151"/>
                  <a:pt x="164663" y="67151"/>
                </a:cubicBezTo>
                <a:cubicBezTo>
                  <a:pt x="132636" y="67151"/>
                  <a:pt x="117634" y="54888"/>
                  <a:pt x="98703" y="39410"/>
                </a:cubicBezTo>
                <a:cubicBezTo>
                  <a:pt x="77153" y="21908"/>
                  <a:pt x="50363" y="0"/>
                  <a:pt x="0" y="0"/>
                </a:cubicBezTo>
                <a:lnTo>
                  <a:pt x="0" y="51792"/>
                </a:lnTo>
                <a:cubicBezTo>
                  <a:pt x="31909" y="51792"/>
                  <a:pt x="47030" y="64056"/>
                  <a:pt x="65961" y="79534"/>
                </a:cubicBezTo>
                <a:cubicBezTo>
                  <a:pt x="87511" y="97036"/>
                  <a:pt x="114300" y="118943"/>
                  <a:pt x="164663" y="118943"/>
                </a:cubicBezTo>
                <a:cubicBezTo>
                  <a:pt x="215027" y="118943"/>
                  <a:pt x="241816" y="97155"/>
                  <a:pt x="263366" y="79534"/>
                </a:cubicBezTo>
                <a:cubicBezTo>
                  <a:pt x="282416" y="64056"/>
                  <a:pt x="297418" y="51792"/>
                  <a:pt x="329327" y="51792"/>
                </a:cubicBezTo>
                <a:cubicBezTo>
                  <a:pt x="361355" y="51792"/>
                  <a:pt x="376357" y="64056"/>
                  <a:pt x="395288" y="79534"/>
                </a:cubicBezTo>
                <a:cubicBezTo>
                  <a:pt x="416838" y="97036"/>
                  <a:pt x="443627" y="118943"/>
                  <a:pt x="493990" y="118943"/>
                </a:cubicBezTo>
                <a:cubicBezTo>
                  <a:pt x="544354" y="118943"/>
                  <a:pt x="571143" y="97155"/>
                  <a:pt x="592693" y="79534"/>
                </a:cubicBezTo>
                <a:cubicBezTo>
                  <a:pt x="611743" y="64056"/>
                  <a:pt x="626745" y="51792"/>
                  <a:pt x="658654" y="51792"/>
                </a:cubicBezTo>
                <a:cubicBezTo>
                  <a:pt x="690682" y="51792"/>
                  <a:pt x="705684" y="64056"/>
                  <a:pt x="724734" y="79534"/>
                </a:cubicBezTo>
                <a:cubicBezTo>
                  <a:pt x="746284" y="97036"/>
                  <a:pt x="773073" y="118943"/>
                  <a:pt x="823436" y="118943"/>
                </a:cubicBezTo>
                <a:cubicBezTo>
                  <a:pt x="873800" y="118943"/>
                  <a:pt x="900589" y="97155"/>
                  <a:pt x="922139" y="79534"/>
                </a:cubicBezTo>
                <a:cubicBezTo>
                  <a:pt x="941189" y="64056"/>
                  <a:pt x="956191" y="51792"/>
                  <a:pt x="988100" y="51792"/>
                </a:cubicBezTo>
                <a:lnTo>
                  <a:pt x="988100" y="0"/>
                </a:lnTo>
                <a:cubicBezTo>
                  <a:pt x="937736" y="0"/>
                  <a:pt x="910947" y="21908"/>
                  <a:pt x="889397" y="39410"/>
                </a:cubicBezTo>
                <a:cubicBezTo>
                  <a:pt x="870228" y="54888"/>
                  <a:pt x="855226" y="67151"/>
                  <a:pt x="823317" y="67151"/>
                </a:cubicBezTo>
                <a:close/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50" name="Freeform 49">
            <a:extLst>
              <a:ext uri="{FF2B5EF4-FFF2-40B4-BE49-F238E27FC236}">
                <a16:creationId xmlns:a16="http://schemas.microsoft.com/office/drawing/2014/main" id="{28155FC7-3D01-A124-220C-B233527FBBF4}"/>
              </a:ext>
            </a:extLst>
          </p:cNvPr>
          <p:cNvSpPr/>
          <p:nvPr/>
        </p:nvSpPr>
        <p:spPr>
          <a:xfrm>
            <a:off x="6969847" y="4398411"/>
            <a:ext cx="195099" cy="243909"/>
          </a:xfrm>
          <a:custGeom>
            <a:avLst/>
            <a:gdLst>
              <a:gd name="connsiteX0" fmla="*/ 282892 w 565904"/>
              <a:gd name="connsiteY0" fmla="*/ 345757 h 710207"/>
              <a:gd name="connsiteX1" fmla="*/ 225981 w 565904"/>
              <a:gd name="connsiteY1" fmla="*/ 329803 h 710207"/>
              <a:gd name="connsiteX2" fmla="*/ 188595 w 565904"/>
              <a:gd name="connsiteY2" fmla="*/ 710208 h 710207"/>
              <a:gd name="connsiteX3" fmla="*/ 377190 w 565904"/>
              <a:gd name="connsiteY3" fmla="*/ 710208 h 710207"/>
              <a:gd name="connsiteX4" fmla="*/ 339804 w 565904"/>
              <a:gd name="connsiteY4" fmla="*/ 329803 h 710207"/>
              <a:gd name="connsiteX5" fmla="*/ 282892 w 565904"/>
              <a:gd name="connsiteY5" fmla="*/ 345757 h 710207"/>
              <a:gd name="connsiteX6" fmla="*/ 78581 w 565904"/>
              <a:gd name="connsiteY6" fmla="*/ 172879 h 710207"/>
              <a:gd name="connsiteX7" fmla="*/ 62865 w 565904"/>
              <a:gd name="connsiteY7" fmla="*/ 157163 h 710207"/>
              <a:gd name="connsiteX8" fmla="*/ 157163 w 565904"/>
              <a:gd name="connsiteY8" fmla="*/ 62865 h 710207"/>
              <a:gd name="connsiteX9" fmla="*/ 172879 w 565904"/>
              <a:gd name="connsiteY9" fmla="*/ 78581 h 710207"/>
              <a:gd name="connsiteX10" fmla="*/ 157163 w 565904"/>
              <a:gd name="connsiteY10" fmla="*/ 94298 h 710207"/>
              <a:gd name="connsiteX11" fmla="*/ 94297 w 565904"/>
              <a:gd name="connsiteY11" fmla="*/ 157163 h 710207"/>
              <a:gd name="connsiteX12" fmla="*/ 78581 w 565904"/>
              <a:gd name="connsiteY12" fmla="*/ 172879 h 710207"/>
              <a:gd name="connsiteX13" fmla="*/ 15716 w 565904"/>
              <a:gd name="connsiteY13" fmla="*/ 110014 h 710207"/>
              <a:gd name="connsiteX14" fmla="*/ 0 w 565904"/>
              <a:gd name="connsiteY14" fmla="*/ 94298 h 710207"/>
              <a:gd name="connsiteX15" fmla="*/ 94297 w 565904"/>
              <a:gd name="connsiteY15" fmla="*/ 0 h 710207"/>
              <a:gd name="connsiteX16" fmla="*/ 110014 w 565904"/>
              <a:gd name="connsiteY16" fmla="*/ 15716 h 710207"/>
              <a:gd name="connsiteX17" fmla="*/ 94297 w 565904"/>
              <a:gd name="connsiteY17" fmla="*/ 31433 h 710207"/>
              <a:gd name="connsiteX18" fmla="*/ 31432 w 565904"/>
              <a:gd name="connsiteY18" fmla="*/ 94298 h 710207"/>
              <a:gd name="connsiteX19" fmla="*/ 15716 w 565904"/>
              <a:gd name="connsiteY19" fmla="*/ 110014 h 710207"/>
              <a:gd name="connsiteX20" fmla="*/ 487204 w 565904"/>
              <a:gd name="connsiteY20" fmla="*/ 172879 h 710207"/>
              <a:gd name="connsiteX21" fmla="*/ 471488 w 565904"/>
              <a:gd name="connsiteY21" fmla="*/ 157163 h 710207"/>
              <a:gd name="connsiteX22" fmla="*/ 408623 w 565904"/>
              <a:gd name="connsiteY22" fmla="*/ 94298 h 710207"/>
              <a:gd name="connsiteX23" fmla="*/ 392906 w 565904"/>
              <a:gd name="connsiteY23" fmla="*/ 78581 h 710207"/>
              <a:gd name="connsiteX24" fmla="*/ 408623 w 565904"/>
              <a:gd name="connsiteY24" fmla="*/ 62865 h 710207"/>
              <a:gd name="connsiteX25" fmla="*/ 502920 w 565904"/>
              <a:gd name="connsiteY25" fmla="*/ 157163 h 710207"/>
              <a:gd name="connsiteX26" fmla="*/ 487204 w 565904"/>
              <a:gd name="connsiteY26" fmla="*/ 172879 h 710207"/>
              <a:gd name="connsiteX27" fmla="*/ 550188 w 565904"/>
              <a:gd name="connsiteY27" fmla="*/ 110014 h 710207"/>
              <a:gd name="connsiteX28" fmla="*/ 534472 w 565904"/>
              <a:gd name="connsiteY28" fmla="*/ 94298 h 710207"/>
              <a:gd name="connsiteX29" fmla="*/ 471607 w 565904"/>
              <a:gd name="connsiteY29" fmla="*/ 31433 h 710207"/>
              <a:gd name="connsiteX30" fmla="*/ 455890 w 565904"/>
              <a:gd name="connsiteY30" fmla="*/ 15716 h 710207"/>
              <a:gd name="connsiteX31" fmla="*/ 471607 w 565904"/>
              <a:gd name="connsiteY31" fmla="*/ 0 h 710207"/>
              <a:gd name="connsiteX32" fmla="*/ 565904 w 565904"/>
              <a:gd name="connsiteY32" fmla="*/ 94298 h 710207"/>
              <a:gd name="connsiteX33" fmla="*/ 550188 w 565904"/>
              <a:gd name="connsiteY33" fmla="*/ 110014 h 71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565904" h="710207">
                <a:moveTo>
                  <a:pt x="282892" y="345757"/>
                </a:moveTo>
                <a:cubicBezTo>
                  <a:pt x="262057" y="345757"/>
                  <a:pt x="242649" y="339804"/>
                  <a:pt x="225981" y="329803"/>
                </a:cubicBezTo>
                <a:lnTo>
                  <a:pt x="188595" y="710208"/>
                </a:lnTo>
                <a:lnTo>
                  <a:pt x="377190" y="710208"/>
                </a:lnTo>
                <a:lnTo>
                  <a:pt x="339804" y="329803"/>
                </a:lnTo>
                <a:cubicBezTo>
                  <a:pt x="323136" y="339804"/>
                  <a:pt x="303728" y="345757"/>
                  <a:pt x="282892" y="345757"/>
                </a:cubicBezTo>
                <a:moveTo>
                  <a:pt x="78581" y="172879"/>
                </a:moveTo>
                <a:cubicBezTo>
                  <a:pt x="69890" y="172879"/>
                  <a:pt x="62865" y="165854"/>
                  <a:pt x="62865" y="157163"/>
                </a:cubicBezTo>
                <a:cubicBezTo>
                  <a:pt x="62865" y="105132"/>
                  <a:pt x="105132" y="62865"/>
                  <a:pt x="157163" y="62865"/>
                </a:cubicBezTo>
                <a:cubicBezTo>
                  <a:pt x="165854" y="62865"/>
                  <a:pt x="172879" y="69890"/>
                  <a:pt x="172879" y="78581"/>
                </a:cubicBezTo>
                <a:cubicBezTo>
                  <a:pt x="172879" y="87273"/>
                  <a:pt x="165854" y="94298"/>
                  <a:pt x="157163" y="94298"/>
                </a:cubicBezTo>
                <a:cubicBezTo>
                  <a:pt x="122515" y="94298"/>
                  <a:pt x="94297" y="122515"/>
                  <a:pt x="94297" y="157163"/>
                </a:cubicBezTo>
                <a:cubicBezTo>
                  <a:pt x="94297" y="165854"/>
                  <a:pt x="87273" y="172879"/>
                  <a:pt x="78581" y="172879"/>
                </a:cubicBezTo>
                <a:moveTo>
                  <a:pt x="15716" y="110014"/>
                </a:moveTo>
                <a:cubicBezTo>
                  <a:pt x="7025" y="110014"/>
                  <a:pt x="0" y="102989"/>
                  <a:pt x="0" y="94298"/>
                </a:cubicBezTo>
                <a:cubicBezTo>
                  <a:pt x="0" y="42267"/>
                  <a:pt x="42267" y="0"/>
                  <a:pt x="94297" y="0"/>
                </a:cubicBezTo>
                <a:cubicBezTo>
                  <a:pt x="102989" y="0"/>
                  <a:pt x="110014" y="7025"/>
                  <a:pt x="110014" y="15716"/>
                </a:cubicBezTo>
                <a:cubicBezTo>
                  <a:pt x="110014" y="24408"/>
                  <a:pt x="102989" y="31433"/>
                  <a:pt x="94297" y="31433"/>
                </a:cubicBezTo>
                <a:cubicBezTo>
                  <a:pt x="59650" y="31433"/>
                  <a:pt x="31432" y="59650"/>
                  <a:pt x="31432" y="94298"/>
                </a:cubicBezTo>
                <a:cubicBezTo>
                  <a:pt x="31432" y="102989"/>
                  <a:pt x="24408" y="110014"/>
                  <a:pt x="15716" y="110014"/>
                </a:cubicBezTo>
                <a:moveTo>
                  <a:pt x="487204" y="172879"/>
                </a:moveTo>
                <a:cubicBezTo>
                  <a:pt x="478512" y="172879"/>
                  <a:pt x="471488" y="165854"/>
                  <a:pt x="471488" y="157163"/>
                </a:cubicBezTo>
                <a:cubicBezTo>
                  <a:pt x="471488" y="122515"/>
                  <a:pt x="443270" y="94298"/>
                  <a:pt x="408623" y="94298"/>
                </a:cubicBezTo>
                <a:cubicBezTo>
                  <a:pt x="399931" y="94298"/>
                  <a:pt x="392906" y="87273"/>
                  <a:pt x="392906" y="78581"/>
                </a:cubicBezTo>
                <a:cubicBezTo>
                  <a:pt x="392906" y="69890"/>
                  <a:pt x="399931" y="62865"/>
                  <a:pt x="408623" y="62865"/>
                </a:cubicBezTo>
                <a:cubicBezTo>
                  <a:pt x="460653" y="62865"/>
                  <a:pt x="502920" y="105132"/>
                  <a:pt x="502920" y="157163"/>
                </a:cubicBezTo>
                <a:cubicBezTo>
                  <a:pt x="502920" y="165854"/>
                  <a:pt x="495895" y="172879"/>
                  <a:pt x="487204" y="172879"/>
                </a:cubicBezTo>
                <a:moveTo>
                  <a:pt x="550188" y="110014"/>
                </a:moveTo>
                <a:cubicBezTo>
                  <a:pt x="541496" y="110014"/>
                  <a:pt x="534472" y="102989"/>
                  <a:pt x="534472" y="94298"/>
                </a:cubicBezTo>
                <a:cubicBezTo>
                  <a:pt x="534472" y="59650"/>
                  <a:pt x="506254" y="31433"/>
                  <a:pt x="471607" y="31433"/>
                </a:cubicBezTo>
                <a:cubicBezTo>
                  <a:pt x="462915" y="31433"/>
                  <a:pt x="455890" y="24408"/>
                  <a:pt x="455890" y="15716"/>
                </a:cubicBezTo>
                <a:cubicBezTo>
                  <a:pt x="455890" y="7025"/>
                  <a:pt x="462915" y="0"/>
                  <a:pt x="471607" y="0"/>
                </a:cubicBezTo>
                <a:cubicBezTo>
                  <a:pt x="523637" y="0"/>
                  <a:pt x="565904" y="42267"/>
                  <a:pt x="565904" y="94298"/>
                </a:cubicBezTo>
                <a:cubicBezTo>
                  <a:pt x="565904" y="102989"/>
                  <a:pt x="558879" y="110014"/>
                  <a:pt x="550188" y="110014"/>
                </a:cubicBezTo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51" name="Freeform 50">
            <a:extLst>
              <a:ext uri="{FF2B5EF4-FFF2-40B4-BE49-F238E27FC236}">
                <a16:creationId xmlns:a16="http://schemas.microsoft.com/office/drawing/2014/main" id="{968C6712-AF09-054F-6001-5BEB76D3ABEC}"/>
              </a:ext>
            </a:extLst>
          </p:cNvPr>
          <p:cNvSpPr/>
          <p:nvPr/>
        </p:nvSpPr>
        <p:spPr>
          <a:xfrm>
            <a:off x="6926469" y="4328200"/>
            <a:ext cx="281839" cy="226414"/>
          </a:xfrm>
          <a:custGeom>
            <a:avLst/>
            <a:gdLst>
              <a:gd name="connsiteX0" fmla="*/ 801025 w 817506"/>
              <a:gd name="connsiteY0" fmla="*/ 598289 h 659265"/>
              <a:gd name="connsiteX1" fmla="*/ 523491 w 817506"/>
              <a:gd name="connsiteY1" fmla="*/ 439103 h 659265"/>
              <a:gd name="connsiteX2" fmla="*/ 453839 w 817506"/>
              <a:gd name="connsiteY2" fmla="*/ 334685 h 659265"/>
              <a:gd name="connsiteX3" fmla="*/ 441695 w 817506"/>
              <a:gd name="connsiteY3" fmla="*/ 31433 h 659265"/>
              <a:gd name="connsiteX4" fmla="*/ 408714 w 817506"/>
              <a:gd name="connsiteY4" fmla="*/ 0 h 659265"/>
              <a:gd name="connsiteX5" fmla="*/ 375734 w 817506"/>
              <a:gd name="connsiteY5" fmla="*/ 31433 h 659265"/>
              <a:gd name="connsiteX6" fmla="*/ 363590 w 817506"/>
              <a:gd name="connsiteY6" fmla="*/ 334685 h 659265"/>
              <a:gd name="connsiteX7" fmla="*/ 293938 w 817506"/>
              <a:gd name="connsiteY7" fmla="*/ 439103 h 659265"/>
              <a:gd name="connsiteX8" fmla="*/ 16403 w 817506"/>
              <a:gd name="connsiteY8" fmla="*/ 598289 h 659265"/>
              <a:gd name="connsiteX9" fmla="*/ 3783 w 817506"/>
              <a:gd name="connsiteY9" fmla="*/ 641866 h 659265"/>
              <a:gd name="connsiteX10" fmla="*/ 46764 w 817506"/>
              <a:gd name="connsiteY10" fmla="*/ 656034 h 659265"/>
              <a:gd name="connsiteX11" fmla="*/ 327871 w 817506"/>
              <a:gd name="connsiteY11" fmla="*/ 521494 h 659265"/>
              <a:gd name="connsiteX12" fmla="*/ 408833 w 817506"/>
              <a:gd name="connsiteY12" fmla="*/ 554950 h 659265"/>
              <a:gd name="connsiteX13" fmla="*/ 489796 w 817506"/>
              <a:gd name="connsiteY13" fmla="*/ 521494 h 659265"/>
              <a:gd name="connsiteX14" fmla="*/ 770902 w 817506"/>
              <a:gd name="connsiteY14" fmla="*/ 656034 h 659265"/>
              <a:gd name="connsiteX15" fmla="*/ 813884 w 817506"/>
              <a:gd name="connsiteY15" fmla="*/ 641866 h 659265"/>
              <a:gd name="connsiteX16" fmla="*/ 801025 w 817506"/>
              <a:gd name="connsiteY16" fmla="*/ 598289 h 659265"/>
              <a:gd name="connsiteX17" fmla="*/ 408714 w 817506"/>
              <a:gd name="connsiteY17" fmla="*/ 545425 h 659265"/>
              <a:gd name="connsiteX18" fmla="*/ 303463 w 817506"/>
              <a:gd name="connsiteY18" fmla="*/ 440174 h 659265"/>
              <a:gd name="connsiteX19" fmla="*/ 408714 w 817506"/>
              <a:gd name="connsiteY19" fmla="*/ 334923 h 659265"/>
              <a:gd name="connsiteX20" fmla="*/ 513966 w 817506"/>
              <a:gd name="connsiteY20" fmla="*/ 440174 h 659265"/>
              <a:gd name="connsiteX21" fmla="*/ 408714 w 817506"/>
              <a:gd name="connsiteY21" fmla="*/ 545425 h 659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817506" h="659265">
                <a:moveTo>
                  <a:pt x="801025" y="598289"/>
                </a:moveTo>
                <a:lnTo>
                  <a:pt x="523491" y="439103"/>
                </a:lnTo>
                <a:cubicBezTo>
                  <a:pt x="523014" y="392311"/>
                  <a:pt x="494439" y="352068"/>
                  <a:pt x="453839" y="334685"/>
                </a:cubicBezTo>
                <a:lnTo>
                  <a:pt x="441695" y="31433"/>
                </a:lnTo>
                <a:cubicBezTo>
                  <a:pt x="440861" y="13811"/>
                  <a:pt x="426336" y="0"/>
                  <a:pt x="408714" y="0"/>
                </a:cubicBezTo>
                <a:cubicBezTo>
                  <a:pt x="391093" y="0"/>
                  <a:pt x="376567" y="13811"/>
                  <a:pt x="375734" y="31433"/>
                </a:cubicBezTo>
                <a:lnTo>
                  <a:pt x="363590" y="334685"/>
                </a:lnTo>
                <a:cubicBezTo>
                  <a:pt x="322989" y="352187"/>
                  <a:pt x="294414" y="392311"/>
                  <a:pt x="293938" y="439103"/>
                </a:cubicBezTo>
                <a:lnTo>
                  <a:pt x="16403" y="598289"/>
                </a:lnTo>
                <a:cubicBezTo>
                  <a:pt x="1163" y="606981"/>
                  <a:pt x="-4433" y="626269"/>
                  <a:pt x="3783" y="641866"/>
                </a:cubicBezTo>
                <a:cubicBezTo>
                  <a:pt x="11998" y="657344"/>
                  <a:pt x="30929" y="663654"/>
                  <a:pt x="46764" y="656034"/>
                </a:cubicBezTo>
                <a:lnTo>
                  <a:pt x="327871" y="521494"/>
                </a:lnTo>
                <a:cubicBezTo>
                  <a:pt x="348588" y="542092"/>
                  <a:pt x="377282" y="554950"/>
                  <a:pt x="408833" y="554950"/>
                </a:cubicBezTo>
                <a:cubicBezTo>
                  <a:pt x="440385" y="554950"/>
                  <a:pt x="468960" y="542211"/>
                  <a:pt x="489796" y="521494"/>
                </a:cubicBezTo>
                <a:lnTo>
                  <a:pt x="770902" y="656034"/>
                </a:lnTo>
                <a:cubicBezTo>
                  <a:pt x="786738" y="663654"/>
                  <a:pt x="805669" y="657344"/>
                  <a:pt x="813884" y="641866"/>
                </a:cubicBezTo>
                <a:cubicBezTo>
                  <a:pt x="821861" y="626388"/>
                  <a:pt x="816265" y="607100"/>
                  <a:pt x="801025" y="598289"/>
                </a:cubicBezTo>
                <a:close/>
                <a:moveTo>
                  <a:pt x="408714" y="545425"/>
                </a:moveTo>
                <a:cubicBezTo>
                  <a:pt x="350612" y="545425"/>
                  <a:pt x="303463" y="498158"/>
                  <a:pt x="303463" y="440174"/>
                </a:cubicBezTo>
                <a:cubicBezTo>
                  <a:pt x="303463" y="382072"/>
                  <a:pt x="350731" y="334923"/>
                  <a:pt x="408714" y="334923"/>
                </a:cubicBezTo>
                <a:cubicBezTo>
                  <a:pt x="466817" y="334923"/>
                  <a:pt x="513966" y="382191"/>
                  <a:pt x="513966" y="440174"/>
                </a:cubicBezTo>
                <a:cubicBezTo>
                  <a:pt x="513966" y="498158"/>
                  <a:pt x="466817" y="545425"/>
                  <a:pt x="408714" y="545425"/>
                </a:cubicBezTo>
                <a:close/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52" name="Freeform 51">
            <a:extLst>
              <a:ext uri="{FF2B5EF4-FFF2-40B4-BE49-F238E27FC236}">
                <a16:creationId xmlns:a16="http://schemas.microsoft.com/office/drawing/2014/main" id="{3B1E2A4E-6571-F9A2-57B6-B617C37D079D}"/>
              </a:ext>
            </a:extLst>
          </p:cNvPr>
          <p:cNvSpPr/>
          <p:nvPr/>
        </p:nvSpPr>
        <p:spPr>
          <a:xfrm>
            <a:off x="7051126" y="4463170"/>
            <a:ext cx="32513" cy="32388"/>
          </a:xfrm>
          <a:custGeom>
            <a:avLst/>
            <a:gdLst>
              <a:gd name="connsiteX0" fmla="*/ 18595 w 94306"/>
              <a:gd name="connsiteY0" fmla="*/ 84669 h 94305"/>
              <a:gd name="connsiteX1" fmla="*/ 84670 w 94306"/>
              <a:gd name="connsiteY1" fmla="*/ 75714 h 94305"/>
              <a:gd name="connsiteX2" fmla="*/ 75716 w 94306"/>
              <a:gd name="connsiteY2" fmla="*/ 9640 h 94305"/>
              <a:gd name="connsiteX3" fmla="*/ 75711 w 94306"/>
              <a:gd name="connsiteY3" fmla="*/ 9637 h 94305"/>
              <a:gd name="connsiteX4" fmla="*/ 9637 w 94306"/>
              <a:gd name="connsiteY4" fmla="*/ 18591 h 94305"/>
              <a:gd name="connsiteX5" fmla="*/ 18592 w 94306"/>
              <a:gd name="connsiteY5" fmla="*/ 84666 h 94305"/>
              <a:gd name="connsiteX6" fmla="*/ 18595 w 94306"/>
              <a:gd name="connsiteY6" fmla="*/ 84669 h 94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306" h="94305">
                <a:moveTo>
                  <a:pt x="18595" y="84669"/>
                </a:moveTo>
                <a:cubicBezTo>
                  <a:pt x="39315" y="100442"/>
                  <a:pt x="68897" y="96433"/>
                  <a:pt x="84670" y="75714"/>
                </a:cubicBezTo>
                <a:cubicBezTo>
                  <a:pt x="100444" y="54996"/>
                  <a:pt x="96434" y="25414"/>
                  <a:pt x="75716" y="9640"/>
                </a:cubicBezTo>
                <a:cubicBezTo>
                  <a:pt x="75714" y="9639"/>
                  <a:pt x="75713" y="9638"/>
                  <a:pt x="75711" y="9637"/>
                </a:cubicBezTo>
                <a:cubicBezTo>
                  <a:pt x="54993" y="-6137"/>
                  <a:pt x="25410" y="-2127"/>
                  <a:pt x="9637" y="18591"/>
                </a:cubicBezTo>
                <a:cubicBezTo>
                  <a:pt x="-6136" y="39311"/>
                  <a:pt x="-2128" y="68893"/>
                  <a:pt x="18592" y="84666"/>
                </a:cubicBezTo>
                <a:cubicBezTo>
                  <a:pt x="18593" y="84667"/>
                  <a:pt x="18594" y="84667"/>
                  <a:pt x="18595" y="84669"/>
                </a:cubicBezTo>
                <a:close/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id="{0B2CC8C5-5F25-FE08-B442-2B711070CAF9}"/>
              </a:ext>
            </a:extLst>
          </p:cNvPr>
          <p:cNvSpPr/>
          <p:nvPr/>
        </p:nvSpPr>
        <p:spPr>
          <a:xfrm>
            <a:off x="7056540" y="4581925"/>
            <a:ext cx="41007" cy="32425"/>
          </a:xfrm>
          <a:custGeom>
            <a:avLst/>
            <a:gdLst>
              <a:gd name="connsiteX0" fmla="*/ 109538 w 118943"/>
              <a:gd name="connsiteY0" fmla="*/ 0 h 94416"/>
              <a:gd name="connsiteX1" fmla="*/ 15716 w 118943"/>
              <a:gd name="connsiteY1" fmla="*/ 0 h 94416"/>
              <a:gd name="connsiteX2" fmla="*/ 0 w 118943"/>
              <a:gd name="connsiteY2" fmla="*/ 15716 h 94416"/>
              <a:gd name="connsiteX3" fmla="*/ 15716 w 118943"/>
              <a:gd name="connsiteY3" fmla="*/ 31433 h 94416"/>
              <a:gd name="connsiteX4" fmla="*/ 110014 w 118943"/>
              <a:gd name="connsiteY4" fmla="*/ 31433 h 94416"/>
              <a:gd name="connsiteX5" fmla="*/ 112633 w 118943"/>
              <a:gd name="connsiteY5" fmla="*/ 30956 h 94416"/>
              <a:gd name="connsiteX6" fmla="*/ 109538 w 118943"/>
              <a:gd name="connsiteY6" fmla="*/ 0 h 94416"/>
              <a:gd name="connsiteX7" fmla="*/ 116086 w 118943"/>
              <a:gd name="connsiteY7" fmla="*/ 64175 h 94416"/>
              <a:gd name="connsiteX8" fmla="*/ 110014 w 118943"/>
              <a:gd name="connsiteY8" fmla="*/ 62984 h 94416"/>
              <a:gd name="connsiteX9" fmla="*/ 47149 w 118943"/>
              <a:gd name="connsiteY9" fmla="*/ 62984 h 94416"/>
              <a:gd name="connsiteX10" fmla="*/ 31432 w 118943"/>
              <a:gd name="connsiteY10" fmla="*/ 78700 h 94416"/>
              <a:gd name="connsiteX11" fmla="*/ 47149 w 118943"/>
              <a:gd name="connsiteY11" fmla="*/ 94417 h 94416"/>
              <a:gd name="connsiteX12" fmla="*/ 110014 w 118943"/>
              <a:gd name="connsiteY12" fmla="*/ 94417 h 94416"/>
              <a:gd name="connsiteX13" fmla="*/ 118943 w 118943"/>
              <a:gd name="connsiteY13" fmla="*/ 91321 h 94416"/>
              <a:gd name="connsiteX14" fmla="*/ 116086 w 118943"/>
              <a:gd name="connsiteY14" fmla="*/ 64175 h 94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8943" h="94416">
                <a:moveTo>
                  <a:pt x="109538" y="0"/>
                </a:moveTo>
                <a:lnTo>
                  <a:pt x="15716" y="0"/>
                </a:lnTo>
                <a:cubicBezTo>
                  <a:pt x="7025" y="0"/>
                  <a:pt x="0" y="7025"/>
                  <a:pt x="0" y="15716"/>
                </a:cubicBezTo>
                <a:cubicBezTo>
                  <a:pt x="0" y="24408"/>
                  <a:pt x="7025" y="31433"/>
                  <a:pt x="15716" y="31433"/>
                </a:cubicBezTo>
                <a:lnTo>
                  <a:pt x="110014" y="31433"/>
                </a:lnTo>
                <a:cubicBezTo>
                  <a:pt x="110966" y="31433"/>
                  <a:pt x="111800" y="31075"/>
                  <a:pt x="112633" y="30956"/>
                </a:cubicBezTo>
                <a:lnTo>
                  <a:pt x="109538" y="0"/>
                </a:lnTo>
                <a:close/>
                <a:moveTo>
                  <a:pt x="116086" y="64175"/>
                </a:moveTo>
                <a:cubicBezTo>
                  <a:pt x="114181" y="63341"/>
                  <a:pt x="112157" y="62984"/>
                  <a:pt x="110014" y="62984"/>
                </a:cubicBezTo>
                <a:lnTo>
                  <a:pt x="47149" y="62984"/>
                </a:lnTo>
                <a:cubicBezTo>
                  <a:pt x="38457" y="62984"/>
                  <a:pt x="31432" y="70009"/>
                  <a:pt x="31432" y="78700"/>
                </a:cubicBezTo>
                <a:cubicBezTo>
                  <a:pt x="31432" y="87392"/>
                  <a:pt x="38457" y="94417"/>
                  <a:pt x="47149" y="94417"/>
                </a:cubicBezTo>
                <a:lnTo>
                  <a:pt x="110014" y="94417"/>
                </a:lnTo>
                <a:cubicBezTo>
                  <a:pt x="113347" y="94417"/>
                  <a:pt x="116324" y="93107"/>
                  <a:pt x="118943" y="91321"/>
                </a:cubicBezTo>
                <a:lnTo>
                  <a:pt x="116086" y="64175"/>
                </a:lnTo>
                <a:close/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7FEBAE6-5AAE-DEAB-C99E-6E603F0CABF6}"/>
              </a:ext>
            </a:extLst>
          </p:cNvPr>
          <p:cNvSpPr/>
          <p:nvPr/>
        </p:nvSpPr>
        <p:spPr>
          <a:xfrm>
            <a:off x="6838711" y="4268915"/>
            <a:ext cx="457200" cy="484332"/>
          </a:xfrm>
          <a:prstGeom prst="rect">
            <a:avLst/>
          </a:prstGeom>
          <a:noFill/>
          <a:ln w="254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grpSp>
        <p:nvGrpSpPr>
          <p:cNvPr id="399" name="Group 398">
            <a:extLst>
              <a:ext uri="{FF2B5EF4-FFF2-40B4-BE49-F238E27FC236}">
                <a16:creationId xmlns:a16="http://schemas.microsoft.com/office/drawing/2014/main" id="{BC9BDB8C-B91E-F437-95DF-8959C1C57F2D}"/>
              </a:ext>
            </a:extLst>
          </p:cNvPr>
          <p:cNvGrpSpPr/>
          <p:nvPr/>
        </p:nvGrpSpPr>
        <p:grpSpPr>
          <a:xfrm>
            <a:off x="4889561" y="6628901"/>
            <a:ext cx="457200" cy="484332"/>
            <a:chOff x="4850216" y="6655013"/>
            <a:chExt cx="457200" cy="484332"/>
          </a:xfrm>
        </p:grpSpPr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5EB3F1DF-D63C-A955-96E4-3394C0A6B01C}"/>
                </a:ext>
              </a:extLst>
            </p:cNvPr>
            <p:cNvSpPr/>
            <p:nvPr/>
          </p:nvSpPr>
          <p:spPr>
            <a:xfrm>
              <a:off x="4908490" y="7039210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61592D94-2400-7198-FE9A-2565BC2E86D9}"/>
                </a:ext>
              </a:extLst>
            </p:cNvPr>
            <p:cNvSpPr/>
            <p:nvPr/>
          </p:nvSpPr>
          <p:spPr>
            <a:xfrm>
              <a:off x="4908490" y="7002287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1B3B62AD-6B92-C889-F5E9-C4514F92414B}"/>
                </a:ext>
              </a:extLst>
            </p:cNvPr>
            <p:cNvSpPr/>
            <p:nvPr/>
          </p:nvSpPr>
          <p:spPr>
            <a:xfrm>
              <a:off x="4981349" y="6784506"/>
              <a:ext cx="195099" cy="243909"/>
            </a:xfrm>
            <a:custGeom>
              <a:avLst/>
              <a:gdLst>
                <a:gd name="connsiteX0" fmla="*/ 282892 w 565904"/>
                <a:gd name="connsiteY0" fmla="*/ 345757 h 710207"/>
                <a:gd name="connsiteX1" fmla="*/ 225981 w 565904"/>
                <a:gd name="connsiteY1" fmla="*/ 329803 h 710207"/>
                <a:gd name="connsiteX2" fmla="*/ 188595 w 565904"/>
                <a:gd name="connsiteY2" fmla="*/ 710208 h 710207"/>
                <a:gd name="connsiteX3" fmla="*/ 377190 w 565904"/>
                <a:gd name="connsiteY3" fmla="*/ 710208 h 710207"/>
                <a:gd name="connsiteX4" fmla="*/ 339804 w 565904"/>
                <a:gd name="connsiteY4" fmla="*/ 329803 h 710207"/>
                <a:gd name="connsiteX5" fmla="*/ 282892 w 565904"/>
                <a:gd name="connsiteY5" fmla="*/ 345757 h 710207"/>
                <a:gd name="connsiteX6" fmla="*/ 78581 w 565904"/>
                <a:gd name="connsiteY6" fmla="*/ 172879 h 710207"/>
                <a:gd name="connsiteX7" fmla="*/ 62865 w 565904"/>
                <a:gd name="connsiteY7" fmla="*/ 157163 h 710207"/>
                <a:gd name="connsiteX8" fmla="*/ 157163 w 565904"/>
                <a:gd name="connsiteY8" fmla="*/ 62865 h 710207"/>
                <a:gd name="connsiteX9" fmla="*/ 172879 w 565904"/>
                <a:gd name="connsiteY9" fmla="*/ 78581 h 710207"/>
                <a:gd name="connsiteX10" fmla="*/ 157163 w 565904"/>
                <a:gd name="connsiteY10" fmla="*/ 94298 h 710207"/>
                <a:gd name="connsiteX11" fmla="*/ 94297 w 565904"/>
                <a:gd name="connsiteY11" fmla="*/ 157163 h 710207"/>
                <a:gd name="connsiteX12" fmla="*/ 78581 w 565904"/>
                <a:gd name="connsiteY12" fmla="*/ 172879 h 710207"/>
                <a:gd name="connsiteX13" fmla="*/ 15716 w 565904"/>
                <a:gd name="connsiteY13" fmla="*/ 110014 h 710207"/>
                <a:gd name="connsiteX14" fmla="*/ 0 w 565904"/>
                <a:gd name="connsiteY14" fmla="*/ 94298 h 710207"/>
                <a:gd name="connsiteX15" fmla="*/ 94297 w 565904"/>
                <a:gd name="connsiteY15" fmla="*/ 0 h 710207"/>
                <a:gd name="connsiteX16" fmla="*/ 110014 w 565904"/>
                <a:gd name="connsiteY16" fmla="*/ 15716 h 710207"/>
                <a:gd name="connsiteX17" fmla="*/ 94297 w 565904"/>
                <a:gd name="connsiteY17" fmla="*/ 31433 h 710207"/>
                <a:gd name="connsiteX18" fmla="*/ 31432 w 565904"/>
                <a:gd name="connsiteY18" fmla="*/ 94298 h 710207"/>
                <a:gd name="connsiteX19" fmla="*/ 15716 w 565904"/>
                <a:gd name="connsiteY19" fmla="*/ 110014 h 710207"/>
                <a:gd name="connsiteX20" fmla="*/ 487204 w 565904"/>
                <a:gd name="connsiteY20" fmla="*/ 172879 h 710207"/>
                <a:gd name="connsiteX21" fmla="*/ 471488 w 565904"/>
                <a:gd name="connsiteY21" fmla="*/ 157163 h 710207"/>
                <a:gd name="connsiteX22" fmla="*/ 408623 w 565904"/>
                <a:gd name="connsiteY22" fmla="*/ 94298 h 710207"/>
                <a:gd name="connsiteX23" fmla="*/ 392906 w 565904"/>
                <a:gd name="connsiteY23" fmla="*/ 78581 h 710207"/>
                <a:gd name="connsiteX24" fmla="*/ 408623 w 565904"/>
                <a:gd name="connsiteY24" fmla="*/ 62865 h 710207"/>
                <a:gd name="connsiteX25" fmla="*/ 502920 w 565904"/>
                <a:gd name="connsiteY25" fmla="*/ 157163 h 710207"/>
                <a:gd name="connsiteX26" fmla="*/ 487204 w 565904"/>
                <a:gd name="connsiteY26" fmla="*/ 172879 h 710207"/>
                <a:gd name="connsiteX27" fmla="*/ 550188 w 565904"/>
                <a:gd name="connsiteY27" fmla="*/ 110014 h 710207"/>
                <a:gd name="connsiteX28" fmla="*/ 534472 w 565904"/>
                <a:gd name="connsiteY28" fmla="*/ 94298 h 710207"/>
                <a:gd name="connsiteX29" fmla="*/ 471607 w 565904"/>
                <a:gd name="connsiteY29" fmla="*/ 31433 h 710207"/>
                <a:gd name="connsiteX30" fmla="*/ 455890 w 565904"/>
                <a:gd name="connsiteY30" fmla="*/ 15716 h 710207"/>
                <a:gd name="connsiteX31" fmla="*/ 471607 w 565904"/>
                <a:gd name="connsiteY31" fmla="*/ 0 h 710207"/>
                <a:gd name="connsiteX32" fmla="*/ 565904 w 565904"/>
                <a:gd name="connsiteY32" fmla="*/ 94298 h 710207"/>
                <a:gd name="connsiteX33" fmla="*/ 550188 w 565904"/>
                <a:gd name="connsiteY33" fmla="*/ 110014 h 71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65904" h="710207">
                  <a:moveTo>
                    <a:pt x="282892" y="345757"/>
                  </a:moveTo>
                  <a:cubicBezTo>
                    <a:pt x="262057" y="345757"/>
                    <a:pt x="242649" y="339804"/>
                    <a:pt x="225981" y="329803"/>
                  </a:cubicBezTo>
                  <a:lnTo>
                    <a:pt x="188595" y="710208"/>
                  </a:lnTo>
                  <a:lnTo>
                    <a:pt x="377190" y="710208"/>
                  </a:lnTo>
                  <a:lnTo>
                    <a:pt x="339804" y="329803"/>
                  </a:lnTo>
                  <a:cubicBezTo>
                    <a:pt x="323136" y="339804"/>
                    <a:pt x="303728" y="345757"/>
                    <a:pt x="282892" y="345757"/>
                  </a:cubicBezTo>
                  <a:moveTo>
                    <a:pt x="78581" y="172879"/>
                  </a:moveTo>
                  <a:cubicBezTo>
                    <a:pt x="69890" y="172879"/>
                    <a:pt x="62865" y="165854"/>
                    <a:pt x="62865" y="157163"/>
                  </a:cubicBezTo>
                  <a:cubicBezTo>
                    <a:pt x="62865" y="105132"/>
                    <a:pt x="105132" y="62865"/>
                    <a:pt x="157163" y="62865"/>
                  </a:cubicBezTo>
                  <a:cubicBezTo>
                    <a:pt x="165854" y="62865"/>
                    <a:pt x="172879" y="69890"/>
                    <a:pt x="172879" y="78581"/>
                  </a:cubicBezTo>
                  <a:cubicBezTo>
                    <a:pt x="172879" y="87273"/>
                    <a:pt x="165854" y="94298"/>
                    <a:pt x="157163" y="94298"/>
                  </a:cubicBezTo>
                  <a:cubicBezTo>
                    <a:pt x="122515" y="94298"/>
                    <a:pt x="94297" y="122515"/>
                    <a:pt x="94297" y="157163"/>
                  </a:cubicBezTo>
                  <a:cubicBezTo>
                    <a:pt x="94297" y="165854"/>
                    <a:pt x="87273" y="172879"/>
                    <a:pt x="78581" y="172879"/>
                  </a:cubicBezTo>
                  <a:moveTo>
                    <a:pt x="15716" y="110014"/>
                  </a:moveTo>
                  <a:cubicBezTo>
                    <a:pt x="7025" y="110014"/>
                    <a:pt x="0" y="102989"/>
                    <a:pt x="0" y="94298"/>
                  </a:cubicBezTo>
                  <a:cubicBezTo>
                    <a:pt x="0" y="42267"/>
                    <a:pt x="42267" y="0"/>
                    <a:pt x="94297" y="0"/>
                  </a:cubicBezTo>
                  <a:cubicBezTo>
                    <a:pt x="102989" y="0"/>
                    <a:pt x="110014" y="7025"/>
                    <a:pt x="110014" y="15716"/>
                  </a:cubicBezTo>
                  <a:cubicBezTo>
                    <a:pt x="110014" y="24408"/>
                    <a:pt x="102989" y="31433"/>
                    <a:pt x="94297" y="31433"/>
                  </a:cubicBezTo>
                  <a:cubicBezTo>
                    <a:pt x="59650" y="31433"/>
                    <a:pt x="31432" y="59650"/>
                    <a:pt x="31432" y="94298"/>
                  </a:cubicBezTo>
                  <a:cubicBezTo>
                    <a:pt x="31432" y="102989"/>
                    <a:pt x="24408" y="110014"/>
                    <a:pt x="15716" y="110014"/>
                  </a:cubicBezTo>
                  <a:moveTo>
                    <a:pt x="487204" y="172879"/>
                  </a:moveTo>
                  <a:cubicBezTo>
                    <a:pt x="478512" y="172879"/>
                    <a:pt x="471488" y="165854"/>
                    <a:pt x="471488" y="157163"/>
                  </a:cubicBezTo>
                  <a:cubicBezTo>
                    <a:pt x="471488" y="122515"/>
                    <a:pt x="443270" y="94298"/>
                    <a:pt x="408623" y="94298"/>
                  </a:cubicBezTo>
                  <a:cubicBezTo>
                    <a:pt x="399931" y="94298"/>
                    <a:pt x="392906" y="87273"/>
                    <a:pt x="392906" y="78581"/>
                  </a:cubicBezTo>
                  <a:cubicBezTo>
                    <a:pt x="392906" y="69890"/>
                    <a:pt x="399931" y="62865"/>
                    <a:pt x="408623" y="62865"/>
                  </a:cubicBezTo>
                  <a:cubicBezTo>
                    <a:pt x="460653" y="62865"/>
                    <a:pt x="502920" y="105132"/>
                    <a:pt x="502920" y="157163"/>
                  </a:cubicBezTo>
                  <a:cubicBezTo>
                    <a:pt x="502920" y="165854"/>
                    <a:pt x="495895" y="172879"/>
                    <a:pt x="487204" y="172879"/>
                  </a:cubicBezTo>
                  <a:moveTo>
                    <a:pt x="550188" y="110014"/>
                  </a:moveTo>
                  <a:cubicBezTo>
                    <a:pt x="541496" y="110014"/>
                    <a:pt x="534472" y="102989"/>
                    <a:pt x="534472" y="94298"/>
                  </a:cubicBezTo>
                  <a:cubicBezTo>
                    <a:pt x="534472" y="59650"/>
                    <a:pt x="506254" y="31433"/>
                    <a:pt x="471607" y="31433"/>
                  </a:cubicBezTo>
                  <a:cubicBezTo>
                    <a:pt x="462915" y="31433"/>
                    <a:pt x="455890" y="24408"/>
                    <a:pt x="455890" y="15716"/>
                  </a:cubicBezTo>
                  <a:cubicBezTo>
                    <a:pt x="455890" y="7025"/>
                    <a:pt x="462915" y="0"/>
                    <a:pt x="471607" y="0"/>
                  </a:cubicBezTo>
                  <a:cubicBezTo>
                    <a:pt x="523637" y="0"/>
                    <a:pt x="565904" y="42267"/>
                    <a:pt x="565904" y="94298"/>
                  </a:cubicBezTo>
                  <a:cubicBezTo>
                    <a:pt x="565904" y="102989"/>
                    <a:pt x="558879" y="110014"/>
                    <a:pt x="550188" y="110014"/>
                  </a:cubicBezTo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A751A1C2-3143-479F-5D3C-9A5853D74D6F}"/>
                </a:ext>
              </a:extLst>
            </p:cNvPr>
            <p:cNvSpPr/>
            <p:nvPr/>
          </p:nvSpPr>
          <p:spPr>
            <a:xfrm>
              <a:off x="4937971" y="6714298"/>
              <a:ext cx="281839" cy="226414"/>
            </a:xfrm>
            <a:custGeom>
              <a:avLst/>
              <a:gdLst>
                <a:gd name="connsiteX0" fmla="*/ 801025 w 817506"/>
                <a:gd name="connsiteY0" fmla="*/ 598289 h 659265"/>
                <a:gd name="connsiteX1" fmla="*/ 523491 w 817506"/>
                <a:gd name="connsiteY1" fmla="*/ 439103 h 659265"/>
                <a:gd name="connsiteX2" fmla="*/ 453839 w 817506"/>
                <a:gd name="connsiteY2" fmla="*/ 334685 h 659265"/>
                <a:gd name="connsiteX3" fmla="*/ 441695 w 817506"/>
                <a:gd name="connsiteY3" fmla="*/ 31433 h 659265"/>
                <a:gd name="connsiteX4" fmla="*/ 408714 w 817506"/>
                <a:gd name="connsiteY4" fmla="*/ 0 h 659265"/>
                <a:gd name="connsiteX5" fmla="*/ 375734 w 817506"/>
                <a:gd name="connsiteY5" fmla="*/ 31433 h 659265"/>
                <a:gd name="connsiteX6" fmla="*/ 363590 w 817506"/>
                <a:gd name="connsiteY6" fmla="*/ 334685 h 659265"/>
                <a:gd name="connsiteX7" fmla="*/ 293938 w 817506"/>
                <a:gd name="connsiteY7" fmla="*/ 439103 h 659265"/>
                <a:gd name="connsiteX8" fmla="*/ 16403 w 817506"/>
                <a:gd name="connsiteY8" fmla="*/ 598289 h 659265"/>
                <a:gd name="connsiteX9" fmla="*/ 3783 w 817506"/>
                <a:gd name="connsiteY9" fmla="*/ 641866 h 659265"/>
                <a:gd name="connsiteX10" fmla="*/ 46764 w 817506"/>
                <a:gd name="connsiteY10" fmla="*/ 656034 h 659265"/>
                <a:gd name="connsiteX11" fmla="*/ 327871 w 817506"/>
                <a:gd name="connsiteY11" fmla="*/ 521494 h 659265"/>
                <a:gd name="connsiteX12" fmla="*/ 408833 w 817506"/>
                <a:gd name="connsiteY12" fmla="*/ 554950 h 659265"/>
                <a:gd name="connsiteX13" fmla="*/ 489796 w 817506"/>
                <a:gd name="connsiteY13" fmla="*/ 521494 h 659265"/>
                <a:gd name="connsiteX14" fmla="*/ 770902 w 817506"/>
                <a:gd name="connsiteY14" fmla="*/ 656034 h 659265"/>
                <a:gd name="connsiteX15" fmla="*/ 813884 w 817506"/>
                <a:gd name="connsiteY15" fmla="*/ 641866 h 659265"/>
                <a:gd name="connsiteX16" fmla="*/ 801025 w 817506"/>
                <a:gd name="connsiteY16" fmla="*/ 598289 h 659265"/>
                <a:gd name="connsiteX17" fmla="*/ 408714 w 817506"/>
                <a:gd name="connsiteY17" fmla="*/ 545425 h 659265"/>
                <a:gd name="connsiteX18" fmla="*/ 303463 w 817506"/>
                <a:gd name="connsiteY18" fmla="*/ 440174 h 659265"/>
                <a:gd name="connsiteX19" fmla="*/ 408714 w 817506"/>
                <a:gd name="connsiteY19" fmla="*/ 334923 h 659265"/>
                <a:gd name="connsiteX20" fmla="*/ 513966 w 817506"/>
                <a:gd name="connsiteY20" fmla="*/ 440174 h 659265"/>
                <a:gd name="connsiteX21" fmla="*/ 408714 w 817506"/>
                <a:gd name="connsiteY21" fmla="*/ 545425 h 659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7506" h="659265">
                  <a:moveTo>
                    <a:pt x="801025" y="598289"/>
                  </a:moveTo>
                  <a:lnTo>
                    <a:pt x="523491" y="439103"/>
                  </a:lnTo>
                  <a:cubicBezTo>
                    <a:pt x="523014" y="392311"/>
                    <a:pt x="494439" y="352068"/>
                    <a:pt x="453839" y="334685"/>
                  </a:cubicBezTo>
                  <a:lnTo>
                    <a:pt x="441695" y="31433"/>
                  </a:lnTo>
                  <a:cubicBezTo>
                    <a:pt x="440861" y="13811"/>
                    <a:pt x="426336" y="0"/>
                    <a:pt x="408714" y="0"/>
                  </a:cubicBezTo>
                  <a:cubicBezTo>
                    <a:pt x="391093" y="0"/>
                    <a:pt x="376567" y="13811"/>
                    <a:pt x="375734" y="31433"/>
                  </a:cubicBezTo>
                  <a:lnTo>
                    <a:pt x="363590" y="334685"/>
                  </a:lnTo>
                  <a:cubicBezTo>
                    <a:pt x="322989" y="352187"/>
                    <a:pt x="294414" y="392311"/>
                    <a:pt x="293938" y="439103"/>
                  </a:cubicBezTo>
                  <a:lnTo>
                    <a:pt x="16403" y="598289"/>
                  </a:lnTo>
                  <a:cubicBezTo>
                    <a:pt x="1163" y="606981"/>
                    <a:pt x="-4433" y="626269"/>
                    <a:pt x="3783" y="641866"/>
                  </a:cubicBezTo>
                  <a:cubicBezTo>
                    <a:pt x="11998" y="657344"/>
                    <a:pt x="30929" y="663654"/>
                    <a:pt x="46764" y="656034"/>
                  </a:cubicBezTo>
                  <a:lnTo>
                    <a:pt x="327871" y="521494"/>
                  </a:lnTo>
                  <a:cubicBezTo>
                    <a:pt x="348588" y="542092"/>
                    <a:pt x="377282" y="554950"/>
                    <a:pt x="408833" y="554950"/>
                  </a:cubicBezTo>
                  <a:cubicBezTo>
                    <a:pt x="440385" y="554950"/>
                    <a:pt x="468960" y="542211"/>
                    <a:pt x="489796" y="521494"/>
                  </a:cubicBezTo>
                  <a:lnTo>
                    <a:pt x="770902" y="656034"/>
                  </a:lnTo>
                  <a:cubicBezTo>
                    <a:pt x="786738" y="663654"/>
                    <a:pt x="805669" y="657344"/>
                    <a:pt x="813884" y="641866"/>
                  </a:cubicBezTo>
                  <a:cubicBezTo>
                    <a:pt x="821861" y="626388"/>
                    <a:pt x="816265" y="607100"/>
                    <a:pt x="801025" y="598289"/>
                  </a:cubicBezTo>
                  <a:close/>
                  <a:moveTo>
                    <a:pt x="408714" y="545425"/>
                  </a:moveTo>
                  <a:cubicBezTo>
                    <a:pt x="350612" y="545425"/>
                    <a:pt x="303463" y="498158"/>
                    <a:pt x="303463" y="440174"/>
                  </a:cubicBezTo>
                  <a:cubicBezTo>
                    <a:pt x="303463" y="382072"/>
                    <a:pt x="350731" y="334923"/>
                    <a:pt x="408714" y="334923"/>
                  </a:cubicBezTo>
                  <a:cubicBezTo>
                    <a:pt x="466817" y="334923"/>
                    <a:pt x="513966" y="382191"/>
                    <a:pt x="513966" y="440174"/>
                  </a:cubicBezTo>
                  <a:cubicBezTo>
                    <a:pt x="513966" y="498158"/>
                    <a:pt x="466817" y="545425"/>
                    <a:pt x="408714" y="545425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89A3CE18-92F5-072C-5055-D53B5C63B5DF}"/>
                </a:ext>
              </a:extLst>
            </p:cNvPr>
            <p:cNvSpPr/>
            <p:nvPr/>
          </p:nvSpPr>
          <p:spPr>
            <a:xfrm>
              <a:off x="5062628" y="6849268"/>
              <a:ext cx="32513" cy="32388"/>
            </a:xfrm>
            <a:custGeom>
              <a:avLst/>
              <a:gdLst>
                <a:gd name="connsiteX0" fmla="*/ 18595 w 94306"/>
                <a:gd name="connsiteY0" fmla="*/ 84669 h 94305"/>
                <a:gd name="connsiteX1" fmla="*/ 84670 w 94306"/>
                <a:gd name="connsiteY1" fmla="*/ 75714 h 94305"/>
                <a:gd name="connsiteX2" fmla="*/ 75716 w 94306"/>
                <a:gd name="connsiteY2" fmla="*/ 9640 h 94305"/>
                <a:gd name="connsiteX3" fmla="*/ 75711 w 94306"/>
                <a:gd name="connsiteY3" fmla="*/ 9637 h 94305"/>
                <a:gd name="connsiteX4" fmla="*/ 9637 w 94306"/>
                <a:gd name="connsiteY4" fmla="*/ 18591 h 94305"/>
                <a:gd name="connsiteX5" fmla="*/ 18592 w 94306"/>
                <a:gd name="connsiteY5" fmla="*/ 84666 h 94305"/>
                <a:gd name="connsiteX6" fmla="*/ 18595 w 94306"/>
                <a:gd name="connsiteY6" fmla="*/ 84669 h 9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306" h="94305">
                  <a:moveTo>
                    <a:pt x="18595" y="84669"/>
                  </a:moveTo>
                  <a:cubicBezTo>
                    <a:pt x="39315" y="100442"/>
                    <a:pt x="68897" y="96433"/>
                    <a:pt x="84670" y="75714"/>
                  </a:cubicBezTo>
                  <a:cubicBezTo>
                    <a:pt x="100444" y="54996"/>
                    <a:pt x="96434" y="25414"/>
                    <a:pt x="75716" y="9640"/>
                  </a:cubicBezTo>
                  <a:cubicBezTo>
                    <a:pt x="75714" y="9639"/>
                    <a:pt x="75713" y="9638"/>
                    <a:pt x="75711" y="9637"/>
                  </a:cubicBezTo>
                  <a:cubicBezTo>
                    <a:pt x="54993" y="-6137"/>
                    <a:pt x="25410" y="-2127"/>
                    <a:pt x="9637" y="18591"/>
                  </a:cubicBezTo>
                  <a:cubicBezTo>
                    <a:pt x="-6136" y="39311"/>
                    <a:pt x="-2128" y="68893"/>
                    <a:pt x="18592" y="84666"/>
                  </a:cubicBezTo>
                  <a:cubicBezTo>
                    <a:pt x="18593" y="84667"/>
                    <a:pt x="18594" y="84667"/>
                    <a:pt x="18595" y="84669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id="{0364A4AD-5CC7-A531-CE55-D00455774E18}"/>
                </a:ext>
              </a:extLst>
            </p:cNvPr>
            <p:cNvSpPr/>
            <p:nvPr/>
          </p:nvSpPr>
          <p:spPr>
            <a:xfrm>
              <a:off x="5068042" y="6968020"/>
              <a:ext cx="41007" cy="32425"/>
            </a:xfrm>
            <a:custGeom>
              <a:avLst/>
              <a:gdLst>
                <a:gd name="connsiteX0" fmla="*/ 109538 w 118943"/>
                <a:gd name="connsiteY0" fmla="*/ 0 h 94416"/>
                <a:gd name="connsiteX1" fmla="*/ 15716 w 118943"/>
                <a:gd name="connsiteY1" fmla="*/ 0 h 94416"/>
                <a:gd name="connsiteX2" fmla="*/ 0 w 118943"/>
                <a:gd name="connsiteY2" fmla="*/ 15716 h 94416"/>
                <a:gd name="connsiteX3" fmla="*/ 15716 w 118943"/>
                <a:gd name="connsiteY3" fmla="*/ 31433 h 94416"/>
                <a:gd name="connsiteX4" fmla="*/ 110014 w 118943"/>
                <a:gd name="connsiteY4" fmla="*/ 31433 h 94416"/>
                <a:gd name="connsiteX5" fmla="*/ 112633 w 118943"/>
                <a:gd name="connsiteY5" fmla="*/ 30956 h 94416"/>
                <a:gd name="connsiteX6" fmla="*/ 109538 w 118943"/>
                <a:gd name="connsiteY6" fmla="*/ 0 h 94416"/>
                <a:gd name="connsiteX7" fmla="*/ 116086 w 118943"/>
                <a:gd name="connsiteY7" fmla="*/ 64175 h 94416"/>
                <a:gd name="connsiteX8" fmla="*/ 110014 w 118943"/>
                <a:gd name="connsiteY8" fmla="*/ 62984 h 94416"/>
                <a:gd name="connsiteX9" fmla="*/ 47149 w 118943"/>
                <a:gd name="connsiteY9" fmla="*/ 62984 h 94416"/>
                <a:gd name="connsiteX10" fmla="*/ 31432 w 118943"/>
                <a:gd name="connsiteY10" fmla="*/ 78700 h 94416"/>
                <a:gd name="connsiteX11" fmla="*/ 47149 w 118943"/>
                <a:gd name="connsiteY11" fmla="*/ 94417 h 94416"/>
                <a:gd name="connsiteX12" fmla="*/ 110014 w 118943"/>
                <a:gd name="connsiteY12" fmla="*/ 94417 h 94416"/>
                <a:gd name="connsiteX13" fmla="*/ 118943 w 118943"/>
                <a:gd name="connsiteY13" fmla="*/ 91321 h 94416"/>
                <a:gd name="connsiteX14" fmla="*/ 116086 w 118943"/>
                <a:gd name="connsiteY14" fmla="*/ 64175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943" h="94416">
                  <a:moveTo>
                    <a:pt x="109538" y="0"/>
                  </a:moveTo>
                  <a:lnTo>
                    <a:pt x="15716" y="0"/>
                  </a:lnTo>
                  <a:cubicBezTo>
                    <a:pt x="7025" y="0"/>
                    <a:pt x="0" y="7025"/>
                    <a:pt x="0" y="15716"/>
                  </a:cubicBezTo>
                  <a:cubicBezTo>
                    <a:pt x="0" y="24408"/>
                    <a:pt x="7025" y="31433"/>
                    <a:pt x="15716" y="31433"/>
                  </a:cubicBezTo>
                  <a:lnTo>
                    <a:pt x="110014" y="31433"/>
                  </a:lnTo>
                  <a:cubicBezTo>
                    <a:pt x="110966" y="31433"/>
                    <a:pt x="111800" y="31075"/>
                    <a:pt x="112633" y="30956"/>
                  </a:cubicBezTo>
                  <a:lnTo>
                    <a:pt x="109538" y="0"/>
                  </a:lnTo>
                  <a:close/>
                  <a:moveTo>
                    <a:pt x="116086" y="64175"/>
                  </a:moveTo>
                  <a:cubicBezTo>
                    <a:pt x="114181" y="63341"/>
                    <a:pt x="112157" y="62984"/>
                    <a:pt x="110014" y="62984"/>
                  </a:cubicBezTo>
                  <a:lnTo>
                    <a:pt x="47149" y="62984"/>
                  </a:lnTo>
                  <a:cubicBezTo>
                    <a:pt x="38457" y="62984"/>
                    <a:pt x="31432" y="70009"/>
                    <a:pt x="31432" y="78700"/>
                  </a:cubicBezTo>
                  <a:cubicBezTo>
                    <a:pt x="31432" y="87392"/>
                    <a:pt x="38457" y="94417"/>
                    <a:pt x="47149" y="94417"/>
                  </a:cubicBezTo>
                  <a:lnTo>
                    <a:pt x="110014" y="94417"/>
                  </a:lnTo>
                  <a:cubicBezTo>
                    <a:pt x="113347" y="94417"/>
                    <a:pt x="116324" y="93107"/>
                    <a:pt x="118943" y="91321"/>
                  </a:cubicBezTo>
                  <a:lnTo>
                    <a:pt x="116086" y="64175"/>
                  </a:ln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D62EC32A-6666-4720-5684-9BE5F340BFB6}"/>
                </a:ext>
              </a:extLst>
            </p:cNvPr>
            <p:cNvSpPr/>
            <p:nvPr/>
          </p:nvSpPr>
          <p:spPr>
            <a:xfrm>
              <a:off x="4850216" y="6655013"/>
              <a:ext cx="457200" cy="484332"/>
            </a:xfrm>
            <a:prstGeom prst="rect">
              <a:avLst/>
            </a:prstGeom>
            <a:noFill/>
            <a:ln w="254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</p:grpSp>
      <p:grpSp>
        <p:nvGrpSpPr>
          <p:cNvPr id="374" name="Group 373">
            <a:extLst>
              <a:ext uri="{FF2B5EF4-FFF2-40B4-BE49-F238E27FC236}">
                <a16:creationId xmlns:a16="http://schemas.microsoft.com/office/drawing/2014/main" id="{D98B0C22-7694-24BE-8F14-B4F5ADDEB872}"/>
              </a:ext>
            </a:extLst>
          </p:cNvPr>
          <p:cNvGrpSpPr/>
          <p:nvPr/>
        </p:nvGrpSpPr>
        <p:grpSpPr>
          <a:xfrm>
            <a:off x="6838711" y="3458592"/>
            <a:ext cx="457200" cy="484332"/>
            <a:chOff x="6799366" y="3484704"/>
            <a:chExt cx="457200" cy="484332"/>
          </a:xfrm>
        </p:grpSpPr>
        <p:sp>
          <p:nvSpPr>
            <p:cNvPr id="155" name="Freeform 154">
              <a:extLst>
                <a:ext uri="{FF2B5EF4-FFF2-40B4-BE49-F238E27FC236}">
                  <a16:creationId xmlns:a16="http://schemas.microsoft.com/office/drawing/2014/main" id="{06FB2410-D276-148C-E7E0-0C24E8E8F3C1}"/>
                </a:ext>
              </a:extLst>
            </p:cNvPr>
            <p:cNvSpPr/>
            <p:nvPr/>
          </p:nvSpPr>
          <p:spPr>
            <a:xfrm>
              <a:off x="6857640" y="3868901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56" name="Freeform 155">
              <a:extLst>
                <a:ext uri="{FF2B5EF4-FFF2-40B4-BE49-F238E27FC236}">
                  <a16:creationId xmlns:a16="http://schemas.microsoft.com/office/drawing/2014/main" id="{614CC5F7-0DC4-A1E7-7783-7B7E7BD96CC7}"/>
                </a:ext>
              </a:extLst>
            </p:cNvPr>
            <p:cNvSpPr/>
            <p:nvPr/>
          </p:nvSpPr>
          <p:spPr>
            <a:xfrm>
              <a:off x="6857640" y="3831978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57" name="Freeform 156">
              <a:extLst>
                <a:ext uri="{FF2B5EF4-FFF2-40B4-BE49-F238E27FC236}">
                  <a16:creationId xmlns:a16="http://schemas.microsoft.com/office/drawing/2014/main" id="{B1C9FB66-96CC-FB54-80A2-95AF37AA470B}"/>
                </a:ext>
              </a:extLst>
            </p:cNvPr>
            <p:cNvSpPr/>
            <p:nvPr/>
          </p:nvSpPr>
          <p:spPr>
            <a:xfrm>
              <a:off x="6930499" y="3614197"/>
              <a:ext cx="195099" cy="243909"/>
            </a:xfrm>
            <a:custGeom>
              <a:avLst/>
              <a:gdLst>
                <a:gd name="connsiteX0" fmla="*/ 282892 w 565904"/>
                <a:gd name="connsiteY0" fmla="*/ 345757 h 710207"/>
                <a:gd name="connsiteX1" fmla="*/ 225981 w 565904"/>
                <a:gd name="connsiteY1" fmla="*/ 329803 h 710207"/>
                <a:gd name="connsiteX2" fmla="*/ 188595 w 565904"/>
                <a:gd name="connsiteY2" fmla="*/ 710208 h 710207"/>
                <a:gd name="connsiteX3" fmla="*/ 377190 w 565904"/>
                <a:gd name="connsiteY3" fmla="*/ 710208 h 710207"/>
                <a:gd name="connsiteX4" fmla="*/ 339804 w 565904"/>
                <a:gd name="connsiteY4" fmla="*/ 329803 h 710207"/>
                <a:gd name="connsiteX5" fmla="*/ 282892 w 565904"/>
                <a:gd name="connsiteY5" fmla="*/ 345757 h 710207"/>
                <a:gd name="connsiteX6" fmla="*/ 78581 w 565904"/>
                <a:gd name="connsiteY6" fmla="*/ 172879 h 710207"/>
                <a:gd name="connsiteX7" fmla="*/ 62865 w 565904"/>
                <a:gd name="connsiteY7" fmla="*/ 157163 h 710207"/>
                <a:gd name="connsiteX8" fmla="*/ 157163 w 565904"/>
                <a:gd name="connsiteY8" fmla="*/ 62865 h 710207"/>
                <a:gd name="connsiteX9" fmla="*/ 172879 w 565904"/>
                <a:gd name="connsiteY9" fmla="*/ 78581 h 710207"/>
                <a:gd name="connsiteX10" fmla="*/ 157163 w 565904"/>
                <a:gd name="connsiteY10" fmla="*/ 94298 h 710207"/>
                <a:gd name="connsiteX11" fmla="*/ 94297 w 565904"/>
                <a:gd name="connsiteY11" fmla="*/ 157163 h 710207"/>
                <a:gd name="connsiteX12" fmla="*/ 78581 w 565904"/>
                <a:gd name="connsiteY12" fmla="*/ 172879 h 710207"/>
                <a:gd name="connsiteX13" fmla="*/ 15716 w 565904"/>
                <a:gd name="connsiteY13" fmla="*/ 110014 h 710207"/>
                <a:gd name="connsiteX14" fmla="*/ 0 w 565904"/>
                <a:gd name="connsiteY14" fmla="*/ 94298 h 710207"/>
                <a:gd name="connsiteX15" fmla="*/ 94297 w 565904"/>
                <a:gd name="connsiteY15" fmla="*/ 0 h 710207"/>
                <a:gd name="connsiteX16" fmla="*/ 110014 w 565904"/>
                <a:gd name="connsiteY16" fmla="*/ 15716 h 710207"/>
                <a:gd name="connsiteX17" fmla="*/ 94297 w 565904"/>
                <a:gd name="connsiteY17" fmla="*/ 31433 h 710207"/>
                <a:gd name="connsiteX18" fmla="*/ 31432 w 565904"/>
                <a:gd name="connsiteY18" fmla="*/ 94298 h 710207"/>
                <a:gd name="connsiteX19" fmla="*/ 15716 w 565904"/>
                <a:gd name="connsiteY19" fmla="*/ 110014 h 710207"/>
                <a:gd name="connsiteX20" fmla="*/ 487204 w 565904"/>
                <a:gd name="connsiteY20" fmla="*/ 172879 h 710207"/>
                <a:gd name="connsiteX21" fmla="*/ 471488 w 565904"/>
                <a:gd name="connsiteY21" fmla="*/ 157163 h 710207"/>
                <a:gd name="connsiteX22" fmla="*/ 408623 w 565904"/>
                <a:gd name="connsiteY22" fmla="*/ 94298 h 710207"/>
                <a:gd name="connsiteX23" fmla="*/ 392906 w 565904"/>
                <a:gd name="connsiteY23" fmla="*/ 78581 h 710207"/>
                <a:gd name="connsiteX24" fmla="*/ 408623 w 565904"/>
                <a:gd name="connsiteY24" fmla="*/ 62865 h 710207"/>
                <a:gd name="connsiteX25" fmla="*/ 502920 w 565904"/>
                <a:gd name="connsiteY25" fmla="*/ 157163 h 710207"/>
                <a:gd name="connsiteX26" fmla="*/ 487204 w 565904"/>
                <a:gd name="connsiteY26" fmla="*/ 172879 h 710207"/>
                <a:gd name="connsiteX27" fmla="*/ 550188 w 565904"/>
                <a:gd name="connsiteY27" fmla="*/ 110014 h 710207"/>
                <a:gd name="connsiteX28" fmla="*/ 534472 w 565904"/>
                <a:gd name="connsiteY28" fmla="*/ 94298 h 710207"/>
                <a:gd name="connsiteX29" fmla="*/ 471607 w 565904"/>
                <a:gd name="connsiteY29" fmla="*/ 31433 h 710207"/>
                <a:gd name="connsiteX30" fmla="*/ 455890 w 565904"/>
                <a:gd name="connsiteY30" fmla="*/ 15716 h 710207"/>
                <a:gd name="connsiteX31" fmla="*/ 471607 w 565904"/>
                <a:gd name="connsiteY31" fmla="*/ 0 h 710207"/>
                <a:gd name="connsiteX32" fmla="*/ 565904 w 565904"/>
                <a:gd name="connsiteY32" fmla="*/ 94298 h 710207"/>
                <a:gd name="connsiteX33" fmla="*/ 550188 w 565904"/>
                <a:gd name="connsiteY33" fmla="*/ 110014 h 71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65904" h="710207">
                  <a:moveTo>
                    <a:pt x="282892" y="345757"/>
                  </a:moveTo>
                  <a:cubicBezTo>
                    <a:pt x="262057" y="345757"/>
                    <a:pt x="242649" y="339804"/>
                    <a:pt x="225981" y="329803"/>
                  </a:cubicBezTo>
                  <a:lnTo>
                    <a:pt x="188595" y="710208"/>
                  </a:lnTo>
                  <a:lnTo>
                    <a:pt x="377190" y="710208"/>
                  </a:lnTo>
                  <a:lnTo>
                    <a:pt x="339804" y="329803"/>
                  </a:lnTo>
                  <a:cubicBezTo>
                    <a:pt x="323136" y="339804"/>
                    <a:pt x="303728" y="345757"/>
                    <a:pt x="282892" y="345757"/>
                  </a:cubicBezTo>
                  <a:moveTo>
                    <a:pt x="78581" y="172879"/>
                  </a:moveTo>
                  <a:cubicBezTo>
                    <a:pt x="69890" y="172879"/>
                    <a:pt x="62865" y="165854"/>
                    <a:pt x="62865" y="157163"/>
                  </a:cubicBezTo>
                  <a:cubicBezTo>
                    <a:pt x="62865" y="105132"/>
                    <a:pt x="105132" y="62865"/>
                    <a:pt x="157163" y="62865"/>
                  </a:cubicBezTo>
                  <a:cubicBezTo>
                    <a:pt x="165854" y="62865"/>
                    <a:pt x="172879" y="69890"/>
                    <a:pt x="172879" y="78581"/>
                  </a:cubicBezTo>
                  <a:cubicBezTo>
                    <a:pt x="172879" y="87273"/>
                    <a:pt x="165854" y="94298"/>
                    <a:pt x="157163" y="94298"/>
                  </a:cubicBezTo>
                  <a:cubicBezTo>
                    <a:pt x="122515" y="94298"/>
                    <a:pt x="94297" y="122515"/>
                    <a:pt x="94297" y="157163"/>
                  </a:cubicBezTo>
                  <a:cubicBezTo>
                    <a:pt x="94297" y="165854"/>
                    <a:pt x="87273" y="172879"/>
                    <a:pt x="78581" y="172879"/>
                  </a:cubicBezTo>
                  <a:moveTo>
                    <a:pt x="15716" y="110014"/>
                  </a:moveTo>
                  <a:cubicBezTo>
                    <a:pt x="7025" y="110014"/>
                    <a:pt x="0" y="102989"/>
                    <a:pt x="0" y="94298"/>
                  </a:cubicBezTo>
                  <a:cubicBezTo>
                    <a:pt x="0" y="42267"/>
                    <a:pt x="42267" y="0"/>
                    <a:pt x="94297" y="0"/>
                  </a:cubicBezTo>
                  <a:cubicBezTo>
                    <a:pt x="102989" y="0"/>
                    <a:pt x="110014" y="7025"/>
                    <a:pt x="110014" y="15716"/>
                  </a:cubicBezTo>
                  <a:cubicBezTo>
                    <a:pt x="110014" y="24408"/>
                    <a:pt x="102989" y="31433"/>
                    <a:pt x="94297" y="31433"/>
                  </a:cubicBezTo>
                  <a:cubicBezTo>
                    <a:pt x="59650" y="31433"/>
                    <a:pt x="31432" y="59650"/>
                    <a:pt x="31432" y="94298"/>
                  </a:cubicBezTo>
                  <a:cubicBezTo>
                    <a:pt x="31432" y="102989"/>
                    <a:pt x="24408" y="110014"/>
                    <a:pt x="15716" y="110014"/>
                  </a:cubicBezTo>
                  <a:moveTo>
                    <a:pt x="487204" y="172879"/>
                  </a:moveTo>
                  <a:cubicBezTo>
                    <a:pt x="478512" y="172879"/>
                    <a:pt x="471488" y="165854"/>
                    <a:pt x="471488" y="157163"/>
                  </a:cubicBezTo>
                  <a:cubicBezTo>
                    <a:pt x="471488" y="122515"/>
                    <a:pt x="443270" y="94298"/>
                    <a:pt x="408623" y="94298"/>
                  </a:cubicBezTo>
                  <a:cubicBezTo>
                    <a:pt x="399931" y="94298"/>
                    <a:pt x="392906" y="87273"/>
                    <a:pt x="392906" y="78581"/>
                  </a:cubicBezTo>
                  <a:cubicBezTo>
                    <a:pt x="392906" y="69890"/>
                    <a:pt x="399931" y="62865"/>
                    <a:pt x="408623" y="62865"/>
                  </a:cubicBezTo>
                  <a:cubicBezTo>
                    <a:pt x="460653" y="62865"/>
                    <a:pt x="502920" y="105132"/>
                    <a:pt x="502920" y="157163"/>
                  </a:cubicBezTo>
                  <a:cubicBezTo>
                    <a:pt x="502920" y="165854"/>
                    <a:pt x="495895" y="172879"/>
                    <a:pt x="487204" y="172879"/>
                  </a:cubicBezTo>
                  <a:moveTo>
                    <a:pt x="550188" y="110014"/>
                  </a:moveTo>
                  <a:cubicBezTo>
                    <a:pt x="541496" y="110014"/>
                    <a:pt x="534472" y="102989"/>
                    <a:pt x="534472" y="94298"/>
                  </a:cubicBezTo>
                  <a:cubicBezTo>
                    <a:pt x="534472" y="59650"/>
                    <a:pt x="506254" y="31433"/>
                    <a:pt x="471607" y="31433"/>
                  </a:cubicBezTo>
                  <a:cubicBezTo>
                    <a:pt x="462915" y="31433"/>
                    <a:pt x="455890" y="24408"/>
                    <a:pt x="455890" y="15716"/>
                  </a:cubicBezTo>
                  <a:cubicBezTo>
                    <a:pt x="455890" y="7025"/>
                    <a:pt x="462915" y="0"/>
                    <a:pt x="471607" y="0"/>
                  </a:cubicBezTo>
                  <a:cubicBezTo>
                    <a:pt x="523637" y="0"/>
                    <a:pt x="565904" y="42267"/>
                    <a:pt x="565904" y="94298"/>
                  </a:cubicBezTo>
                  <a:cubicBezTo>
                    <a:pt x="565904" y="102989"/>
                    <a:pt x="558879" y="110014"/>
                    <a:pt x="550188" y="110014"/>
                  </a:cubicBezTo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58" name="Freeform 157">
              <a:extLst>
                <a:ext uri="{FF2B5EF4-FFF2-40B4-BE49-F238E27FC236}">
                  <a16:creationId xmlns:a16="http://schemas.microsoft.com/office/drawing/2014/main" id="{219C3BDB-55B6-1FE1-ED48-B96C36BAF283}"/>
                </a:ext>
              </a:extLst>
            </p:cNvPr>
            <p:cNvSpPr/>
            <p:nvPr/>
          </p:nvSpPr>
          <p:spPr>
            <a:xfrm>
              <a:off x="6887121" y="3543989"/>
              <a:ext cx="281839" cy="226414"/>
            </a:xfrm>
            <a:custGeom>
              <a:avLst/>
              <a:gdLst>
                <a:gd name="connsiteX0" fmla="*/ 801025 w 817506"/>
                <a:gd name="connsiteY0" fmla="*/ 598289 h 659265"/>
                <a:gd name="connsiteX1" fmla="*/ 523491 w 817506"/>
                <a:gd name="connsiteY1" fmla="*/ 439103 h 659265"/>
                <a:gd name="connsiteX2" fmla="*/ 453839 w 817506"/>
                <a:gd name="connsiteY2" fmla="*/ 334685 h 659265"/>
                <a:gd name="connsiteX3" fmla="*/ 441695 w 817506"/>
                <a:gd name="connsiteY3" fmla="*/ 31433 h 659265"/>
                <a:gd name="connsiteX4" fmla="*/ 408714 w 817506"/>
                <a:gd name="connsiteY4" fmla="*/ 0 h 659265"/>
                <a:gd name="connsiteX5" fmla="*/ 375734 w 817506"/>
                <a:gd name="connsiteY5" fmla="*/ 31433 h 659265"/>
                <a:gd name="connsiteX6" fmla="*/ 363590 w 817506"/>
                <a:gd name="connsiteY6" fmla="*/ 334685 h 659265"/>
                <a:gd name="connsiteX7" fmla="*/ 293938 w 817506"/>
                <a:gd name="connsiteY7" fmla="*/ 439103 h 659265"/>
                <a:gd name="connsiteX8" fmla="*/ 16403 w 817506"/>
                <a:gd name="connsiteY8" fmla="*/ 598289 h 659265"/>
                <a:gd name="connsiteX9" fmla="*/ 3783 w 817506"/>
                <a:gd name="connsiteY9" fmla="*/ 641866 h 659265"/>
                <a:gd name="connsiteX10" fmla="*/ 46764 w 817506"/>
                <a:gd name="connsiteY10" fmla="*/ 656034 h 659265"/>
                <a:gd name="connsiteX11" fmla="*/ 327871 w 817506"/>
                <a:gd name="connsiteY11" fmla="*/ 521494 h 659265"/>
                <a:gd name="connsiteX12" fmla="*/ 408833 w 817506"/>
                <a:gd name="connsiteY12" fmla="*/ 554950 h 659265"/>
                <a:gd name="connsiteX13" fmla="*/ 489796 w 817506"/>
                <a:gd name="connsiteY13" fmla="*/ 521494 h 659265"/>
                <a:gd name="connsiteX14" fmla="*/ 770902 w 817506"/>
                <a:gd name="connsiteY14" fmla="*/ 656034 h 659265"/>
                <a:gd name="connsiteX15" fmla="*/ 813884 w 817506"/>
                <a:gd name="connsiteY15" fmla="*/ 641866 h 659265"/>
                <a:gd name="connsiteX16" fmla="*/ 801025 w 817506"/>
                <a:gd name="connsiteY16" fmla="*/ 598289 h 659265"/>
                <a:gd name="connsiteX17" fmla="*/ 408714 w 817506"/>
                <a:gd name="connsiteY17" fmla="*/ 545425 h 659265"/>
                <a:gd name="connsiteX18" fmla="*/ 303463 w 817506"/>
                <a:gd name="connsiteY18" fmla="*/ 440174 h 659265"/>
                <a:gd name="connsiteX19" fmla="*/ 408714 w 817506"/>
                <a:gd name="connsiteY19" fmla="*/ 334923 h 659265"/>
                <a:gd name="connsiteX20" fmla="*/ 513966 w 817506"/>
                <a:gd name="connsiteY20" fmla="*/ 440174 h 659265"/>
                <a:gd name="connsiteX21" fmla="*/ 408714 w 817506"/>
                <a:gd name="connsiteY21" fmla="*/ 545425 h 659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7506" h="659265">
                  <a:moveTo>
                    <a:pt x="801025" y="598289"/>
                  </a:moveTo>
                  <a:lnTo>
                    <a:pt x="523491" y="439103"/>
                  </a:lnTo>
                  <a:cubicBezTo>
                    <a:pt x="523014" y="392311"/>
                    <a:pt x="494439" y="352068"/>
                    <a:pt x="453839" y="334685"/>
                  </a:cubicBezTo>
                  <a:lnTo>
                    <a:pt x="441695" y="31433"/>
                  </a:lnTo>
                  <a:cubicBezTo>
                    <a:pt x="440861" y="13811"/>
                    <a:pt x="426336" y="0"/>
                    <a:pt x="408714" y="0"/>
                  </a:cubicBezTo>
                  <a:cubicBezTo>
                    <a:pt x="391093" y="0"/>
                    <a:pt x="376567" y="13811"/>
                    <a:pt x="375734" y="31433"/>
                  </a:cubicBezTo>
                  <a:lnTo>
                    <a:pt x="363590" y="334685"/>
                  </a:lnTo>
                  <a:cubicBezTo>
                    <a:pt x="322989" y="352187"/>
                    <a:pt x="294414" y="392311"/>
                    <a:pt x="293938" y="439103"/>
                  </a:cubicBezTo>
                  <a:lnTo>
                    <a:pt x="16403" y="598289"/>
                  </a:lnTo>
                  <a:cubicBezTo>
                    <a:pt x="1163" y="606981"/>
                    <a:pt x="-4433" y="626269"/>
                    <a:pt x="3783" y="641866"/>
                  </a:cubicBezTo>
                  <a:cubicBezTo>
                    <a:pt x="11998" y="657344"/>
                    <a:pt x="30929" y="663654"/>
                    <a:pt x="46764" y="656034"/>
                  </a:cubicBezTo>
                  <a:lnTo>
                    <a:pt x="327871" y="521494"/>
                  </a:lnTo>
                  <a:cubicBezTo>
                    <a:pt x="348588" y="542092"/>
                    <a:pt x="377282" y="554950"/>
                    <a:pt x="408833" y="554950"/>
                  </a:cubicBezTo>
                  <a:cubicBezTo>
                    <a:pt x="440385" y="554950"/>
                    <a:pt x="468960" y="542211"/>
                    <a:pt x="489796" y="521494"/>
                  </a:cubicBezTo>
                  <a:lnTo>
                    <a:pt x="770902" y="656034"/>
                  </a:lnTo>
                  <a:cubicBezTo>
                    <a:pt x="786738" y="663654"/>
                    <a:pt x="805669" y="657344"/>
                    <a:pt x="813884" y="641866"/>
                  </a:cubicBezTo>
                  <a:cubicBezTo>
                    <a:pt x="821861" y="626388"/>
                    <a:pt x="816265" y="607100"/>
                    <a:pt x="801025" y="598289"/>
                  </a:cubicBezTo>
                  <a:close/>
                  <a:moveTo>
                    <a:pt x="408714" y="545425"/>
                  </a:moveTo>
                  <a:cubicBezTo>
                    <a:pt x="350612" y="545425"/>
                    <a:pt x="303463" y="498158"/>
                    <a:pt x="303463" y="440174"/>
                  </a:cubicBezTo>
                  <a:cubicBezTo>
                    <a:pt x="303463" y="382072"/>
                    <a:pt x="350731" y="334923"/>
                    <a:pt x="408714" y="334923"/>
                  </a:cubicBezTo>
                  <a:cubicBezTo>
                    <a:pt x="466817" y="334923"/>
                    <a:pt x="513966" y="382191"/>
                    <a:pt x="513966" y="440174"/>
                  </a:cubicBezTo>
                  <a:cubicBezTo>
                    <a:pt x="513966" y="498158"/>
                    <a:pt x="466817" y="545425"/>
                    <a:pt x="408714" y="545425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59" name="Freeform 158">
              <a:extLst>
                <a:ext uri="{FF2B5EF4-FFF2-40B4-BE49-F238E27FC236}">
                  <a16:creationId xmlns:a16="http://schemas.microsoft.com/office/drawing/2014/main" id="{47768344-F428-B0A7-2A76-C55AFEA32199}"/>
                </a:ext>
              </a:extLst>
            </p:cNvPr>
            <p:cNvSpPr/>
            <p:nvPr/>
          </p:nvSpPr>
          <p:spPr>
            <a:xfrm>
              <a:off x="7011778" y="3678959"/>
              <a:ext cx="32513" cy="32388"/>
            </a:xfrm>
            <a:custGeom>
              <a:avLst/>
              <a:gdLst>
                <a:gd name="connsiteX0" fmla="*/ 18595 w 94306"/>
                <a:gd name="connsiteY0" fmla="*/ 84669 h 94305"/>
                <a:gd name="connsiteX1" fmla="*/ 84670 w 94306"/>
                <a:gd name="connsiteY1" fmla="*/ 75714 h 94305"/>
                <a:gd name="connsiteX2" fmla="*/ 75716 w 94306"/>
                <a:gd name="connsiteY2" fmla="*/ 9640 h 94305"/>
                <a:gd name="connsiteX3" fmla="*/ 75711 w 94306"/>
                <a:gd name="connsiteY3" fmla="*/ 9637 h 94305"/>
                <a:gd name="connsiteX4" fmla="*/ 9637 w 94306"/>
                <a:gd name="connsiteY4" fmla="*/ 18591 h 94305"/>
                <a:gd name="connsiteX5" fmla="*/ 18592 w 94306"/>
                <a:gd name="connsiteY5" fmla="*/ 84666 h 94305"/>
                <a:gd name="connsiteX6" fmla="*/ 18595 w 94306"/>
                <a:gd name="connsiteY6" fmla="*/ 84669 h 9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306" h="94305">
                  <a:moveTo>
                    <a:pt x="18595" y="84669"/>
                  </a:moveTo>
                  <a:cubicBezTo>
                    <a:pt x="39315" y="100442"/>
                    <a:pt x="68897" y="96433"/>
                    <a:pt x="84670" y="75714"/>
                  </a:cubicBezTo>
                  <a:cubicBezTo>
                    <a:pt x="100444" y="54996"/>
                    <a:pt x="96434" y="25414"/>
                    <a:pt x="75716" y="9640"/>
                  </a:cubicBezTo>
                  <a:cubicBezTo>
                    <a:pt x="75714" y="9639"/>
                    <a:pt x="75713" y="9638"/>
                    <a:pt x="75711" y="9637"/>
                  </a:cubicBezTo>
                  <a:cubicBezTo>
                    <a:pt x="54993" y="-6137"/>
                    <a:pt x="25410" y="-2127"/>
                    <a:pt x="9637" y="18591"/>
                  </a:cubicBezTo>
                  <a:cubicBezTo>
                    <a:pt x="-6136" y="39311"/>
                    <a:pt x="-2128" y="68893"/>
                    <a:pt x="18592" y="84666"/>
                  </a:cubicBezTo>
                  <a:cubicBezTo>
                    <a:pt x="18593" y="84667"/>
                    <a:pt x="18594" y="84667"/>
                    <a:pt x="18595" y="84669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60" name="Freeform 159">
              <a:extLst>
                <a:ext uri="{FF2B5EF4-FFF2-40B4-BE49-F238E27FC236}">
                  <a16:creationId xmlns:a16="http://schemas.microsoft.com/office/drawing/2014/main" id="{F6C03490-61B9-6735-90FE-84773B928BC0}"/>
                </a:ext>
              </a:extLst>
            </p:cNvPr>
            <p:cNvSpPr/>
            <p:nvPr/>
          </p:nvSpPr>
          <p:spPr>
            <a:xfrm>
              <a:off x="7017192" y="3797711"/>
              <a:ext cx="41007" cy="32425"/>
            </a:xfrm>
            <a:custGeom>
              <a:avLst/>
              <a:gdLst>
                <a:gd name="connsiteX0" fmla="*/ 109538 w 118943"/>
                <a:gd name="connsiteY0" fmla="*/ 0 h 94416"/>
                <a:gd name="connsiteX1" fmla="*/ 15716 w 118943"/>
                <a:gd name="connsiteY1" fmla="*/ 0 h 94416"/>
                <a:gd name="connsiteX2" fmla="*/ 0 w 118943"/>
                <a:gd name="connsiteY2" fmla="*/ 15716 h 94416"/>
                <a:gd name="connsiteX3" fmla="*/ 15716 w 118943"/>
                <a:gd name="connsiteY3" fmla="*/ 31433 h 94416"/>
                <a:gd name="connsiteX4" fmla="*/ 110014 w 118943"/>
                <a:gd name="connsiteY4" fmla="*/ 31433 h 94416"/>
                <a:gd name="connsiteX5" fmla="*/ 112633 w 118943"/>
                <a:gd name="connsiteY5" fmla="*/ 30956 h 94416"/>
                <a:gd name="connsiteX6" fmla="*/ 109538 w 118943"/>
                <a:gd name="connsiteY6" fmla="*/ 0 h 94416"/>
                <a:gd name="connsiteX7" fmla="*/ 116086 w 118943"/>
                <a:gd name="connsiteY7" fmla="*/ 64175 h 94416"/>
                <a:gd name="connsiteX8" fmla="*/ 110014 w 118943"/>
                <a:gd name="connsiteY8" fmla="*/ 62984 h 94416"/>
                <a:gd name="connsiteX9" fmla="*/ 47149 w 118943"/>
                <a:gd name="connsiteY9" fmla="*/ 62984 h 94416"/>
                <a:gd name="connsiteX10" fmla="*/ 31432 w 118943"/>
                <a:gd name="connsiteY10" fmla="*/ 78700 h 94416"/>
                <a:gd name="connsiteX11" fmla="*/ 47149 w 118943"/>
                <a:gd name="connsiteY11" fmla="*/ 94417 h 94416"/>
                <a:gd name="connsiteX12" fmla="*/ 110014 w 118943"/>
                <a:gd name="connsiteY12" fmla="*/ 94417 h 94416"/>
                <a:gd name="connsiteX13" fmla="*/ 118943 w 118943"/>
                <a:gd name="connsiteY13" fmla="*/ 91321 h 94416"/>
                <a:gd name="connsiteX14" fmla="*/ 116086 w 118943"/>
                <a:gd name="connsiteY14" fmla="*/ 64175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943" h="94416">
                  <a:moveTo>
                    <a:pt x="109538" y="0"/>
                  </a:moveTo>
                  <a:lnTo>
                    <a:pt x="15716" y="0"/>
                  </a:lnTo>
                  <a:cubicBezTo>
                    <a:pt x="7025" y="0"/>
                    <a:pt x="0" y="7025"/>
                    <a:pt x="0" y="15716"/>
                  </a:cubicBezTo>
                  <a:cubicBezTo>
                    <a:pt x="0" y="24408"/>
                    <a:pt x="7025" y="31433"/>
                    <a:pt x="15716" y="31433"/>
                  </a:cubicBezTo>
                  <a:lnTo>
                    <a:pt x="110014" y="31433"/>
                  </a:lnTo>
                  <a:cubicBezTo>
                    <a:pt x="110966" y="31433"/>
                    <a:pt x="111800" y="31075"/>
                    <a:pt x="112633" y="30956"/>
                  </a:cubicBezTo>
                  <a:lnTo>
                    <a:pt x="109538" y="0"/>
                  </a:lnTo>
                  <a:close/>
                  <a:moveTo>
                    <a:pt x="116086" y="64175"/>
                  </a:moveTo>
                  <a:cubicBezTo>
                    <a:pt x="114181" y="63341"/>
                    <a:pt x="112157" y="62984"/>
                    <a:pt x="110014" y="62984"/>
                  </a:cubicBezTo>
                  <a:lnTo>
                    <a:pt x="47149" y="62984"/>
                  </a:lnTo>
                  <a:cubicBezTo>
                    <a:pt x="38457" y="62984"/>
                    <a:pt x="31432" y="70009"/>
                    <a:pt x="31432" y="78700"/>
                  </a:cubicBezTo>
                  <a:cubicBezTo>
                    <a:pt x="31432" y="87392"/>
                    <a:pt x="38457" y="94417"/>
                    <a:pt x="47149" y="94417"/>
                  </a:cubicBezTo>
                  <a:lnTo>
                    <a:pt x="110014" y="94417"/>
                  </a:lnTo>
                  <a:cubicBezTo>
                    <a:pt x="113347" y="94417"/>
                    <a:pt x="116324" y="93107"/>
                    <a:pt x="118943" y="91321"/>
                  </a:cubicBezTo>
                  <a:lnTo>
                    <a:pt x="116086" y="64175"/>
                  </a:ln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8365DEB0-6F38-D0E0-80E1-D6D126338501}"/>
                </a:ext>
              </a:extLst>
            </p:cNvPr>
            <p:cNvSpPr/>
            <p:nvPr/>
          </p:nvSpPr>
          <p:spPr>
            <a:xfrm>
              <a:off x="6799366" y="3484704"/>
              <a:ext cx="457200" cy="484332"/>
            </a:xfrm>
            <a:prstGeom prst="rect">
              <a:avLst/>
            </a:prstGeom>
            <a:noFill/>
            <a:ln w="254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</p:grpSp>
      <p:cxnSp>
        <p:nvCxnSpPr>
          <p:cNvPr id="248" name="Straight Connector 247">
            <a:extLst>
              <a:ext uri="{FF2B5EF4-FFF2-40B4-BE49-F238E27FC236}">
                <a16:creationId xmlns:a16="http://schemas.microsoft.com/office/drawing/2014/main" id="{F73A5932-D206-B9C7-346C-065FB86216FF}"/>
              </a:ext>
            </a:extLst>
          </p:cNvPr>
          <p:cNvCxnSpPr>
            <a:cxnSpLocks/>
          </p:cNvCxnSpPr>
          <p:nvPr/>
        </p:nvCxnSpPr>
        <p:spPr>
          <a:xfrm flipH="1">
            <a:off x="5819185" y="2970925"/>
            <a:ext cx="2084000" cy="0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1" name="Rounded Rectangle 320">
            <a:extLst>
              <a:ext uri="{FF2B5EF4-FFF2-40B4-BE49-F238E27FC236}">
                <a16:creationId xmlns:a16="http://schemas.microsoft.com/office/drawing/2014/main" id="{F5813D06-516F-A33A-293A-556DCFD5A1C1}"/>
              </a:ext>
            </a:extLst>
          </p:cNvPr>
          <p:cNvSpPr/>
          <p:nvPr/>
        </p:nvSpPr>
        <p:spPr>
          <a:xfrm>
            <a:off x="498832" y="5940684"/>
            <a:ext cx="3136392" cy="1815331"/>
          </a:xfrm>
          <a:prstGeom prst="roundRect">
            <a:avLst>
              <a:gd name="adj" fmla="val 7482"/>
            </a:avLst>
          </a:prstGeom>
          <a:solidFill>
            <a:schemeClr val="tx1">
              <a:alpha val="15000"/>
            </a:schemeClr>
          </a:solidFill>
          <a:ln w="31750" cap="rnd">
            <a:noFill/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22" name="Rounded Rectangle 321">
            <a:extLst>
              <a:ext uri="{FF2B5EF4-FFF2-40B4-BE49-F238E27FC236}">
                <a16:creationId xmlns:a16="http://schemas.microsoft.com/office/drawing/2014/main" id="{B34973D5-B1B1-71A8-1DAD-01FF1C63ADAE}"/>
              </a:ext>
            </a:extLst>
          </p:cNvPr>
          <p:cNvSpPr/>
          <p:nvPr/>
        </p:nvSpPr>
        <p:spPr>
          <a:xfrm>
            <a:off x="498832" y="2642130"/>
            <a:ext cx="5788152" cy="2883487"/>
          </a:xfrm>
          <a:prstGeom prst="roundRect">
            <a:avLst>
              <a:gd name="adj" fmla="val 7482"/>
            </a:avLst>
          </a:prstGeom>
          <a:solidFill>
            <a:schemeClr val="tx1">
              <a:alpha val="15000"/>
            </a:schemeClr>
          </a:solidFill>
          <a:ln w="31750" cap="rnd">
            <a:noFill/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23" name="Rounded Rectangle 322">
            <a:extLst>
              <a:ext uri="{FF2B5EF4-FFF2-40B4-BE49-F238E27FC236}">
                <a16:creationId xmlns:a16="http://schemas.microsoft.com/office/drawing/2014/main" id="{84CC7318-A9A3-CE14-D41B-FB848E88CE04}"/>
              </a:ext>
            </a:extLst>
          </p:cNvPr>
          <p:cNvSpPr/>
          <p:nvPr/>
        </p:nvSpPr>
        <p:spPr>
          <a:xfrm>
            <a:off x="501959" y="226572"/>
            <a:ext cx="7351775" cy="1960298"/>
          </a:xfrm>
          <a:prstGeom prst="roundRect">
            <a:avLst>
              <a:gd name="adj" fmla="val 7482"/>
            </a:avLst>
          </a:prstGeom>
          <a:solidFill>
            <a:schemeClr val="tx1">
              <a:alpha val="15000"/>
            </a:schemeClr>
          </a:solidFill>
          <a:ln w="31750" cap="rnd">
            <a:noFill/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52" name="Freeform 351">
            <a:extLst>
              <a:ext uri="{FF2B5EF4-FFF2-40B4-BE49-F238E27FC236}">
                <a16:creationId xmlns:a16="http://schemas.microsoft.com/office/drawing/2014/main" id="{B3BC231D-F02E-E1F4-9FF6-93624A41DE06}"/>
              </a:ext>
            </a:extLst>
          </p:cNvPr>
          <p:cNvSpPr/>
          <p:nvPr/>
        </p:nvSpPr>
        <p:spPr>
          <a:xfrm>
            <a:off x="8791923" y="788412"/>
            <a:ext cx="340653" cy="40849"/>
          </a:xfrm>
          <a:custGeom>
            <a:avLst/>
            <a:gdLst>
              <a:gd name="connsiteX0" fmla="*/ 823317 w 988099"/>
              <a:gd name="connsiteY0" fmla="*/ 67151 h 118943"/>
              <a:gd name="connsiteX1" fmla="*/ 757357 w 988099"/>
              <a:gd name="connsiteY1" fmla="*/ 39410 h 118943"/>
              <a:gd name="connsiteX2" fmla="*/ 658654 w 988099"/>
              <a:gd name="connsiteY2" fmla="*/ 0 h 118943"/>
              <a:gd name="connsiteX3" fmla="*/ 559951 w 988099"/>
              <a:gd name="connsiteY3" fmla="*/ 39410 h 118943"/>
              <a:gd name="connsiteX4" fmla="*/ 493990 w 988099"/>
              <a:gd name="connsiteY4" fmla="*/ 67151 h 118943"/>
              <a:gd name="connsiteX5" fmla="*/ 428030 w 988099"/>
              <a:gd name="connsiteY5" fmla="*/ 39410 h 118943"/>
              <a:gd name="connsiteX6" fmla="*/ 329327 w 988099"/>
              <a:gd name="connsiteY6" fmla="*/ 0 h 118943"/>
              <a:gd name="connsiteX7" fmla="*/ 230624 w 988099"/>
              <a:gd name="connsiteY7" fmla="*/ 39410 h 118943"/>
              <a:gd name="connsiteX8" fmla="*/ 164663 w 988099"/>
              <a:gd name="connsiteY8" fmla="*/ 67151 h 118943"/>
              <a:gd name="connsiteX9" fmla="*/ 98703 w 988099"/>
              <a:gd name="connsiteY9" fmla="*/ 39410 h 118943"/>
              <a:gd name="connsiteX10" fmla="*/ 0 w 988099"/>
              <a:gd name="connsiteY10" fmla="*/ 0 h 118943"/>
              <a:gd name="connsiteX11" fmla="*/ 0 w 988099"/>
              <a:gd name="connsiteY11" fmla="*/ 51792 h 118943"/>
              <a:gd name="connsiteX12" fmla="*/ 65961 w 988099"/>
              <a:gd name="connsiteY12" fmla="*/ 79534 h 118943"/>
              <a:gd name="connsiteX13" fmla="*/ 164663 w 988099"/>
              <a:gd name="connsiteY13" fmla="*/ 118943 h 118943"/>
              <a:gd name="connsiteX14" fmla="*/ 263366 w 988099"/>
              <a:gd name="connsiteY14" fmla="*/ 79534 h 118943"/>
              <a:gd name="connsiteX15" fmla="*/ 329327 w 988099"/>
              <a:gd name="connsiteY15" fmla="*/ 51792 h 118943"/>
              <a:gd name="connsiteX16" fmla="*/ 395288 w 988099"/>
              <a:gd name="connsiteY16" fmla="*/ 79534 h 118943"/>
              <a:gd name="connsiteX17" fmla="*/ 493990 w 988099"/>
              <a:gd name="connsiteY17" fmla="*/ 118943 h 118943"/>
              <a:gd name="connsiteX18" fmla="*/ 592693 w 988099"/>
              <a:gd name="connsiteY18" fmla="*/ 79534 h 118943"/>
              <a:gd name="connsiteX19" fmla="*/ 658654 w 988099"/>
              <a:gd name="connsiteY19" fmla="*/ 51792 h 118943"/>
              <a:gd name="connsiteX20" fmla="*/ 724734 w 988099"/>
              <a:gd name="connsiteY20" fmla="*/ 79534 h 118943"/>
              <a:gd name="connsiteX21" fmla="*/ 823436 w 988099"/>
              <a:gd name="connsiteY21" fmla="*/ 118943 h 118943"/>
              <a:gd name="connsiteX22" fmla="*/ 922139 w 988099"/>
              <a:gd name="connsiteY22" fmla="*/ 79534 h 118943"/>
              <a:gd name="connsiteX23" fmla="*/ 988100 w 988099"/>
              <a:gd name="connsiteY23" fmla="*/ 51792 h 118943"/>
              <a:gd name="connsiteX24" fmla="*/ 988100 w 988099"/>
              <a:gd name="connsiteY24" fmla="*/ 0 h 118943"/>
              <a:gd name="connsiteX25" fmla="*/ 889397 w 988099"/>
              <a:gd name="connsiteY25" fmla="*/ 39410 h 118943"/>
              <a:gd name="connsiteX26" fmla="*/ 823317 w 988099"/>
              <a:gd name="connsiteY26" fmla="*/ 67151 h 118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988099" h="118943">
                <a:moveTo>
                  <a:pt x="823317" y="67151"/>
                </a:moveTo>
                <a:cubicBezTo>
                  <a:pt x="791409" y="67151"/>
                  <a:pt x="776288" y="54888"/>
                  <a:pt x="757357" y="39410"/>
                </a:cubicBezTo>
                <a:cubicBezTo>
                  <a:pt x="735806" y="21908"/>
                  <a:pt x="709017" y="0"/>
                  <a:pt x="658654" y="0"/>
                </a:cubicBezTo>
                <a:cubicBezTo>
                  <a:pt x="608290" y="0"/>
                  <a:pt x="581501" y="21788"/>
                  <a:pt x="559951" y="39410"/>
                </a:cubicBezTo>
                <a:cubicBezTo>
                  <a:pt x="540901" y="54888"/>
                  <a:pt x="525899" y="67151"/>
                  <a:pt x="493990" y="67151"/>
                </a:cubicBezTo>
                <a:cubicBezTo>
                  <a:pt x="462082" y="67151"/>
                  <a:pt x="446961" y="54888"/>
                  <a:pt x="428030" y="39410"/>
                </a:cubicBezTo>
                <a:cubicBezTo>
                  <a:pt x="406479" y="21908"/>
                  <a:pt x="379690" y="0"/>
                  <a:pt x="329327" y="0"/>
                </a:cubicBezTo>
                <a:cubicBezTo>
                  <a:pt x="278963" y="0"/>
                  <a:pt x="252174" y="21908"/>
                  <a:pt x="230624" y="39410"/>
                </a:cubicBezTo>
                <a:cubicBezTo>
                  <a:pt x="211574" y="54888"/>
                  <a:pt x="196572" y="67151"/>
                  <a:pt x="164663" y="67151"/>
                </a:cubicBezTo>
                <a:cubicBezTo>
                  <a:pt x="132636" y="67151"/>
                  <a:pt x="117634" y="54888"/>
                  <a:pt x="98703" y="39410"/>
                </a:cubicBezTo>
                <a:cubicBezTo>
                  <a:pt x="77153" y="21908"/>
                  <a:pt x="50363" y="0"/>
                  <a:pt x="0" y="0"/>
                </a:cubicBezTo>
                <a:lnTo>
                  <a:pt x="0" y="51792"/>
                </a:lnTo>
                <a:cubicBezTo>
                  <a:pt x="31909" y="51792"/>
                  <a:pt x="47030" y="64056"/>
                  <a:pt x="65961" y="79534"/>
                </a:cubicBezTo>
                <a:cubicBezTo>
                  <a:pt x="87511" y="97036"/>
                  <a:pt x="114300" y="118943"/>
                  <a:pt x="164663" y="118943"/>
                </a:cubicBezTo>
                <a:cubicBezTo>
                  <a:pt x="215027" y="118943"/>
                  <a:pt x="241816" y="97155"/>
                  <a:pt x="263366" y="79534"/>
                </a:cubicBezTo>
                <a:cubicBezTo>
                  <a:pt x="282416" y="64056"/>
                  <a:pt x="297418" y="51792"/>
                  <a:pt x="329327" y="51792"/>
                </a:cubicBezTo>
                <a:cubicBezTo>
                  <a:pt x="361355" y="51792"/>
                  <a:pt x="376357" y="64056"/>
                  <a:pt x="395288" y="79534"/>
                </a:cubicBezTo>
                <a:cubicBezTo>
                  <a:pt x="416838" y="97036"/>
                  <a:pt x="443627" y="118943"/>
                  <a:pt x="493990" y="118943"/>
                </a:cubicBezTo>
                <a:cubicBezTo>
                  <a:pt x="544354" y="118943"/>
                  <a:pt x="571143" y="97155"/>
                  <a:pt x="592693" y="79534"/>
                </a:cubicBezTo>
                <a:cubicBezTo>
                  <a:pt x="611743" y="64056"/>
                  <a:pt x="626745" y="51792"/>
                  <a:pt x="658654" y="51792"/>
                </a:cubicBezTo>
                <a:cubicBezTo>
                  <a:pt x="690682" y="51792"/>
                  <a:pt x="705684" y="64056"/>
                  <a:pt x="724734" y="79534"/>
                </a:cubicBezTo>
                <a:cubicBezTo>
                  <a:pt x="746284" y="97036"/>
                  <a:pt x="773073" y="118943"/>
                  <a:pt x="823436" y="118943"/>
                </a:cubicBezTo>
                <a:cubicBezTo>
                  <a:pt x="873800" y="118943"/>
                  <a:pt x="900589" y="97155"/>
                  <a:pt x="922139" y="79534"/>
                </a:cubicBezTo>
                <a:cubicBezTo>
                  <a:pt x="941189" y="64056"/>
                  <a:pt x="956191" y="51792"/>
                  <a:pt x="988100" y="51792"/>
                </a:cubicBezTo>
                <a:lnTo>
                  <a:pt x="988100" y="0"/>
                </a:lnTo>
                <a:cubicBezTo>
                  <a:pt x="937736" y="0"/>
                  <a:pt x="910947" y="21908"/>
                  <a:pt x="889397" y="39410"/>
                </a:cubicBezTo>
                <a:cubicBezTo>
                  <a:pt x="870228" y="54888"/>
                  <a:pt x="855226" y="67151"/>
                  <a:pt x="823317" y="67151"/>
                </a:cubicBezTo>
                <a:close/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353" name="Freeform 352">
            <a:extLst>
              <a:ext uri="{FF2B5EF4-FFF2-40B4-BE49-F238E27FC236}">
                <a16:creationId xmlns:a16="http://schemas.microsoft.com/office/drawing/2014/main" id="{8959327E-E1A8-9365-AED3-641F91CF0316}"/>
              </a:ext>
            </a:extLst>
          </p:cNvPr>
          <p:cNvSpPr/>
          <p:nvPr/>
        </p:nvSpPr>
        <p:spPr>
          <a:xfrm>
            <a:off x="8791923" y="751489"/>
            <a:ext cx="340653" cy="40849"/>
          </a:xfrm>
          <a:custGeom>
            <a:avLst/>
            <a:gdLst>
              <a:gd name="connsiteX0" fmla="*/ 823317 w 988099"/>
              <a:gd name="connsiteY0" fmla="*/ 67151 h 118943"/>
              <a:gd name="connsiteX1" fmla="*/ 757357 w 988099"/>
              <a:gd name="connsiteY1" fmla="*/ 39410 h 118943"/>
              <a:gd name="connsiteX2" fmla="*/ 658654 w 988099"/>
              <a:gd name="connsiteY2" fmla="*/ 0 h 118943"/>
              <a:gd name="connsiteX3" fmla="*/ 559951 w 988099"/>
              <a:gd name="connsiteY3" fmla="*/ 39410 h 118943"/>
              <a:gd name="connsiteX4" fmla="*/ 493990 w 988099"/>
              <a:gd name="connsiteY4" fmla="*/ 67151 h 118943"/>
              <a:gd name="connsiteX5" fmla="*/ 428030 w 988099"/>
              <a:gd name="connsiteY5" fmla="*/ 39410 h 118943"/>
              <a:gd name="connsiteX6" fmla="*/ 329327 w 988099"/>
              <a:gd name="connsiteY6" fmla="*/ 0 h 118943"/>
              <a:gd name="connsiteX7" fmla="*/ 230624 w 988099"/>
              <a:gd name="connsiteY7" fmla="*/ 39410 h 118943"/>
              <a:gd name="connsiteX8" fmla="*/ 164663 w 988099"/>
              <a:gd name="connsiteY8" fmla="*/ 67151 h 118943"/>
              <a:gd name="connsiteX9" fmla="*/ 98703 w 988099"/>
              <a:gd name="connsiteY9" fmla="*/ 39410 h 118943"/>
              <a:gd name="connsiteX10" fmla="*/ 0 w 988099"/>
              <a:gd name="connsiteY10" fmla="*/ 0 h 118943"/>
              <a:gd name="connsiteX11" fmla="*/ 0 w 988099"/>
              <a:gd name="connsiteY11" fmla="*/ 51792 h 118943"/>
              <a:gd name="connsiteX12" fmla="*/ 65961 w 988099"/>
              <a:gd name="connsiteY12" fmla="*/ 79534 h 118943"/>
              <a:gd name="connsiteX13" fmla="*/ 164663 w 988099"/>
              <a:gd name="connsiteY13" fmla="*/ 118943 h 118943"/>
              <a:gd name="connsiteX14" fmla="*/ 263366 w 988099"/>
              <a:gd name="connsiteY14" fmla="*/ 79534 h 118943"/>
              <a:gd name="connsiteX15" fmla="*/ 329327 w 988099"/>
              <a:gd name="connsiteY15" fmla="*/ 51792 h 118943"/>
              <a:gd name="connsiteX16" fmla="*/ 395288 w 988099"/>
              <a:gd name="connsiteY16" fmla="*/ 79534 h 118943"/>
              <a:gd name="connsiteX17" fmla="*/ 493990 w 988099"/>
              <a:gd name="connsiteY17" fmla="*/ 118943 h 118943"/>
              <a:gd name="connsiteX18" fmla="*/ 592693 w 988099"/>
              <a:gd name="connsiteY18" fmla="*/ 79534 h 118943"/>
              <a:gd name="connsiteX19" fmla="*/ 658654 w 988099"/>
              <a:gd name="connsiteY19" fmla="*/ 51792 h 118943"/>
              <a:gd name="connsiteX20" fmla="*/ 724734 w 988099"/>
              <a:gd name="connsiteY20" fmla="*/ 79534 h 118943"/>
              <a:gd name="connsiteX21" fmla="*/ 823436 w 988099"/>
              <a:gd name="connsiteY21" fmla="*/ 118943 h 118943"/>
              <a:gd name="connsiteX22" fmla="*/ 922139 w 988099"/>
              <a:gd name="connsiteY22" fmla="*/ 79534 h 118943"/>
              <a:gd name="connsiteX23" fmla="*/ 988100 w 988099"/>
              <a:gd name="connsiteY23" fmla="*/ 51792 h 118943"/>
              <a:gd name="connsiteX24" fmla="*/ 988100 w 988099"/>
              <a:gd name="connsiteY24" fmla="*/ 0 h 118943"/>
              <a:gd name="connsiteX25" fmla="*/ 889397 w 988099"/>
              <a:gd name="connsiteY25" fmla="*/ 39410 h 118943"/>
              <a:gd name="connsiteX26" fmla="*/ 823317 w 988099"/>
              <a:gd name="connsiteY26" fmla="*/ 67151 h 118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988099" h="118943">
                <a:moveTo>
                  <a:pt x="823317" y="67151"/>
                </a:moveTo>
                <a:cubicBezTo>
                  <a:pt x="791409" y="67151"/>
                  <a:pt x="776288" y="54888"/>
                  <a:pt x="757357" y="39410"/>
                </a:cubicBezTo>
                <a:cubicBezTo>
                  <a:pt x="735806" y="21908"/>
                  <a:pt x="709017" y="0"/>
                  <a:pt x="658654" y="0"/>
                </a:cubicBezTo>
                <a:cubicBezTo>
                  <a:pt x="608290" y="0"/>
                  <a:pt x="581501" y="21788"/>
                  <a:pt x="559951" y="39410"/>
                </a:cubicBezTo>
                <a:cubicBezTo>
                  <a:pt x="540901" y="54888"/>
                  <a:pt x="525899" y="67151"/>
                  <a:pt x="493990" y="67151"/>
                </a:cubicBezTo>
                <a:cubicBezTo>
                  <a:pt x="462082" y="67151"/>
                  <a:pt x="446961" y="54888"/>
                  <a:pt x="428030" y="39410"/>
                </a:cubicBezTo>
                <a:cubicBezTo>
                  <a:pt x="406479" y="21908"/>
                  <a:pt x="379690" y="0"/>
                  <a:pt x="329327" y="0"/>
                </a:cubicBezTo>
                <a:cubicBezTo>
                  <a:pt x="278963" y="0"/>
                  <a:pt x="252174" y="21908"/>
                  <a:pt x="230624" y="39410"/>
                </a:cubicBezTo>
                <a:cubicBezTo>
                  <a:pt x="211574" y="54888"/>
                  <a:pt x="196572" y="67151"/>
                  <a:pt x="164663" y="67151"/>
                </a:cubicBezTo>
                <a:cubicBezTo>
                  <a:pt x="132636" y="67151"/>
                  <a:pt x="117634" y="54888"/>
                  <a:pt x="98703" y="39410"/>
                </a:cubicBezTo>
                <a:cubicBezTo>
                  <a:pt x="77153" y="21908"/>
                  <a:pt x="50363" y="0"/>
                  <a:pt x="0" y="0"/>
                </a:cubicBezTo>
                <a:lnTo>
                  <a:pt x="0" y="51792"/>
                </a:lnTo>
                <a:cubicBezTo>
                  <a:pt x="31909" y="51792"/>
                  <a:pt x="47030" y="64056"/>
                  <a:pt x="65961" y="79534"/>
                </a:cubicBezTo>
                <a:cubicBezTo>
                  <a:pt x="87511" y="97036"/>
                  <a:pt x="114300" y="118943"/>
                  <a:pt x="164663" y="118943"/>
                </a:cubicBezTo>
                <a:cubicBezTo>
                  <a:pt x="215027" y="118943"/>
                  <a:pt x="241816" y="97155"/>
                  <a:pt x="263366" y="79534"/>
                </a:cubicBezTo>
                <a:cubicBezTo>
                  <a:pt x="282416" y="64056"/>
                  <a:pt x="297418" y="51792"/>
                  <a:pt x="329327" y="51792"/>
                </a:cubicBezTo>
                <a:cubicBezTo>
                  <a:pt x="361355" y="51792"/>
                  <a:pt x="376357" y="64056"/>
                  <a:pt x="395288" y="79534"/>
                </a:cubicBezTo>
                <a:cubicBezTo>
                  <a:pt x="416838" y="97036"/>
                  <a:pt x="443627" y="118943"/>
                  <a:pt x="493990" y="118943"/>
                </a:cubicBezTo>
                <a:cubicBezTo>
                  <a:pt x="544354" y="118943"/>
                  <a:pt x="571143" y="97155"/>
                  <a:pt x="592693" y="79534"/>
                </a:cubicBezTo>
                <a:cubicBezTo>
                  <a:pt x="611743" y="64056"/>
                  <a:pt x="626745" y="51792"/>
                  <a:pt x="658654" y="51792"/>
                </a:cubicBezTo>
                <a:cubicBezTo>
                  <a:pt x="690682" y="51792"/>
                  <a:pt x="705684" y="64056"/>
                  <a:pt x="724734" y="79534"/>
                </a:cubicBezTo>
                <a:cubicBezTo>
                  <a:pt x="746284" y="97036"/>
                  <a:pt x="773073" y="118943"/>
                  <a:pt x="823436" y="118943"/>
                </a:cubicBezTo>
                <a:cubicBezTo>
                  <a:pt x="873800" y="118943"/>
                  <a:pt x="900589" y="97155"/>
                  <a:pt x="922139" y="79534"/>
                </a:cubicBezTo>
                <a:cubicBezTo>
                  <a:pt x="941189" y="64056"/>
                  <a:pt x="956191" y="51792"/>
                  <a:pt x="988100" y="51792"/>
                </a:cubicBezTo>
                <a:lnTo>
                  <a:pt x="988100" y="0"/>
                </a:lnTo>
                <a:cubicBezTo>
                  <a:pt x="937736" y="0"/>
                  <a:pt x="910947" y="21908"/>
                  <a:pt x="889397" y="39410"/>
                </a:cubicBezTo>
                <a:cubicBezTo>
                  <a:pt x="870228" y="54888"/>
                  <a:pt x="855226" y="67151"/>
                  <a:pt x="823317" y="67151"/>
                </a:cubicBezTo>
                <a:close/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354" name="Freeform 353">
            <a:extLst>
              <a:ext uri="{FF2B5EF4-FFF2-40B4-BE49-F238E27FC236}">
                <a16:creationId xmlns:a16="http://schemas.microsoft.com/office/drawing/2014/main" id="{F588BFEC-6176-F0E1-9839-B53CE1376D5E}"/>
              </a:ext>
            </a:extLst>
          </p:cNvPr>
          <p:cNvSpPr/>
          <p:nvPr/>
        </p:nvSpPr>
        <p:spPr>
          <a:xfrm>
            <a:off x="8864782" y="533708"/>
            <a:ext cx="195099" cy="243909"/>
          </a:xfrm>
          <a:custGeom>
            <a:avLst/>
            <a:gdLst>
              <a:gd name="connsiteX0" fmla="*/ 282892 w 565904"/>
              <a:gd name="connsiteY0" fmla="*/ 345757 h 710207"/>
              <a:gd name="connsiteX1" fmla="*/ 225981 w 565904"/>
              <a:gd name="connsiteY1" fmla="*/ 329803 h 710207"/>
              <a:gd name="connsiteX2" fmla="*/ 188595 w 565904"/>
              <a:gd name="connsiteY2" fmla="*/ 710208 h 710207"/>
              <a:gd name="connsiteX3" fmla="*/ 377190 w 565904"/>
              <a:gd name="connsiteY3" fmla="*/ 710208 h 710207"/>
              <a:gd name="connsiteX4" fmla="*/ 339804 w 565904"/>
              <a:gd name="connsiteY4" fmla="*/ 329803 h 710207"/>
              <a:gd name="connsiteX5" fmla="*/ 282892 w 565904"/>
              <a:gd name="connsiteY5" fmla="*/ 345757 h 710207"/>
              <a:gd name="connsiteX6" fmla="*/ 78581 w 565904"/>
              <a:gd name="connsiteY6" fmla="*/ 172879 h 710207"/>
              <a:gd name="connsiteX7" fmla="*/ 62865 w 565904"/>
              <a:gd name="connsiteY7" fmla="*/ 157163 h 710207"/>
              <a:gd name="connsiteX8" fmla="*/ 157163 w 565904"/>
              <a:gd name="connsiteY8" fmla="*/ 62865 h 710207"/>
              <a:gd name="connsiteX9" fmla="*/ 172879 w 565904"/>
              <a:gd name="connsiteY9" fmla="*/ 78581 h 710207"/>
              <a:gd name="connsiteX10" fmla="*/ 157163 w 565904"/>
              <a:gd name="connsiteY10" fmla="*/ 94298 h 710207"/>
              <a:gd name="connsiteX11" fmla="*/ 94297 w 565904"/>
              <a:gd name="connsiteY11" fmla="*/ 157163 h 710207"/>
              <a:gd name="connsiteX12" fmla="*/ 78581 w 565904"/>
              <a:gd name="connsiteY12" fmla="*/ 172879 h 710207"/>
              <a:gd name="connsiteX13" fmla="*/ 15716 w 565904"/>
              <a:gd name="connsiteY13" fmla="*/ 110014 h 710207"/>
              <a:gd name="connsiteX14" fmla="*/ 0 w 565904"/>
              <a:gd name="connsiteY14" fmla="*/ 94298 h 710207"/>
              <a:gd name="connsiteX15" fmla="*/ 94297 w 565904"/>
              <a:gd name="connsiteY15" fmla="*/ 0 h 710207"/>
              <a:gd name="connsiteX16" fmla="*/ 110014 w 565904"/>
              <a:gd name="connsiteY16" fmla="*/ 15716 h 710207"/>
              <a:gd name="connsiteX17" fmla="*/ 94297 w 565904"/>
              <a:gd name="connsiteY17" fmla="*/ 31433 h 710207"/>
              <a:gd name="connsiteX18" fmla="*/ 31432 w 565904"/>
              <a:gd name="connsiteY18" fmla="*/ 94298 h 710207"/>
              <a:gd name="connsiteX19" fmla="*/ 15716 w 565904"/>
              <a:gd name="connsiteY19" fmla="*/ 110014 h 710207"/>
              <a:gd name="connsiteX20" fmla="*/ 487204 w 565904"/>
              <a:gd name="connsiteY20" fmla="*/ 172879 h 710207"/>
              <a:gd name="connsiteX21" fmla="*/ 471488 w 565904"/>
              <a:gd name="connsiteY21" fmla="*/ 157163 h 710207"/>
              <a:gd name="connsiteX22" fmla="*/ 408623 w 565904"/>
              <a:gd name="connsiteY22" fmla="*/ 94298 h 710207"/>
              <a:gd name="connsiteX23" fmla="*/ 392906 w 565904"/>
              <a:gd name="connsiteY23" fmla="*/ 78581 h 710207"/>
              <a:gd name="connsiteX24" fmla="*/ 408623 w 565904"/>
              <a:gd name="connsiteY24" fmla="*/ 62865 h 710207"/>
              <a:gd name="connsiteX25" fmla="*/ 502920 w 565904"/>
              <a:gd name="connsiteY25" fmla="*/ 157163 h 710207"/>
              <a:gd name="connsiteX26" fmla="*/ 487204 w 565904"/>
              <a:gd name="connsiteY26" fmla="*/ 172879 h 710207"/>
              <a:gd name="connsiteX27" fmla="*/ 550188 w 565904"/>
              <a:gd name="connsiteY27" fmla="*/ 110014 h 710207"/>
              <a:gd name="connsiteX28" fmla="*/ 534472 w 565904"/>
              <a:gd name="connsiteY28" fmla="*/ 94298 h 710207"/>
              <a:gd name="connsiteX29" fmla="*/ 471607 w 565904"/>
              <a:gd name="connsiteY29" fmla="*/ 31433 h 710207"/>
              <a:gd name="connsiteX30" fmla="*/ 455890 w 565904"/>
              <a:gd name="connsiteY30" fmla="*/ 15716 h 710207"/>
              <a:gd name="connsiteX31" fmla="*/ 471607 w 565904"/>
              <a:gd name="connsiteY31" fmla="*/ 0 h 710207"/>
              <a:gd name="connsiteX32" fmla="*/ 565904 w 565904"/>
              <a:gd name="connsiteY32" fmla="*/ 94298 h 710207"/>
              <a:gd name="connsiteX33" fmla="*/ 550188 w 565904"/>
              <a:gd name="connsiteY33" fmla="*/ 110014 h 71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565904" h="710207">
                <a:moveTo>
                  <a:pt x="282892" y="345757"/>
                </a:moveTo>
                <a:cubicBezTo>
                  <a:pt x="262057" y="345757"/>
                  <a:pt x="242649" y="339804"/>
                  <a:pt x="225981" y="329803"/>
                </a:cubicBezTo>
                <a:lnTo>
                  <a:pt x="188595" y="710208"/>
                </a:lnTo>
                <a:lnTo>
                  <a:pt x="377190" y="710208"/>
                </a:lnTo>
                <a:lnTo>
                  <a:pt x="339804" y="329803"/>
                </a:lnTo>
                <a:cubicBezTo>
                  <a:pt x="323136" y="339804"/>
                  <a:pt x="303728" y="345757"/>
                  <a:pt x="282892" y="345757"/>
                </a:cubicBezTo>
                <a:moveTo>
                  <a:pt x="78581" y="172879"/>
                </a:moveTo>
                <a:cubicBezTo>
                  <a:pt x="69890" y="172879"/>
                  <a:pt x="62865" y="165854"/>
                  <a:pt x="62865" y="157163"/>
                </a:cubicBezTo>
                <a:cubicBezTo>
                  <a:pt x="62865" y="105132"/>
                  <a:pt x="105132" y="62865"/>
                  <a:pt x="157163" y="62865"/>
                </a:cubicBezTo>
                <a:cubicBezTo>
                  <a:pt x="165854" y="62865"/>
                  <a:pt x="172879" y="69890"/>
                  <a:pt x="172879" y="78581"/>
                </a:cubicBezTo>
                <a:cubicBezTo>
                  <a:pt x="172879" y="87273"/>
                  <a:pt x="165854" y="94298"/>
                  <a:pt x="157163" y="94298"/>
                </a:cubicBezTo>
                <a:cubicBezTo>
                  <a:pt x="122515" y="94298"/>
                  <a:pt x="94297" y="122515"/>
                  <a:pt x="94297" y="157163"/>
                </a:cubicBezTo>
                <a:cubicBezTo>
                  <a:pt x="94297" y="165854"/>
                  <a:pt x="87273" y="172879"/>
                  <a:pt x="78581" y="172879"/>
                </a:cubicBezTo>
                <a:moveTo>
                  <a:pt x="15716" y="110014"/>
                </a:moveTo>
                <a:cubicBezTo>
                  <a:pt x="7025" y="110014"/>
                  <a:pt x="0" y="102989"/>
                  <a:pt x="0" y="94298"/>
                </a:cubicBezTo>
                <a:cubicBezTo>
                  <a:pt x="0" y="42267"/>
                  <a:pt x="42267" y="0"/>
                  <a:pt x="94297" y="0"/>
                </a:cubicBezTo>
                <a:cubicBezTo>
                  <a:pt x="102989" y="0"/>
                  <a:pt x="110014" y="7025"/>
                  <a:pt x="110014" y="15716"/>
                </a:cubicBezTo>
                <a:cubicBezTo>
                  <a:pt x="110014" y="24408"/>
                  <a:pt x="102989" y="31433"/>
                  <a:pt x="94297" y="31433"/>
                </a:cubicBezTo>
                <a:cubicBezTo>
                  <a:pt x="59650" y="31433"/>
                  <a:pt x="31432" y="59650"/>
                  <a:pt x="31432" y="94298"/>
                </a:cubicBezTo>
                <a:cubicBezTo>
                  <a:pt x="31432" y="102989"/>
                  <a:pt x="24408" y="110014"/>
                  <a:pt x="15716" y="110014"/>
                </a:cubicBezTo>
                <a:moveTo>
                  <a:pt x="487204" y="172879"/>
                </a:moveTo>
                <a:cubicBezTo>
                  <a:pt x="478512" y="172879"/>
                  <a:pt x="471488" y="165854"/>
                  <a:pt x="471488" y="157163"/>
                </a:cubicBezTo>
                <a:cubicBezTo>
                  <a:pt x="471488" y="122515"/>
                  <a:pt x="443270" y="94298"/>
                  <a:pt x="408623" y="94298"/>
                </a:cubicBezTo>
                <a:cubicBezTo>
                  <a:pt x="399931" y="94298"/>
                  <a:pt x="392906" y="87273"/>
                  <a:pt x="392906" y="78581"/>
                </a:cubicBezTo>
                <a:cubicBezTo>
                  <a:pt x="392906" y="69890"/>
                  <a:pt x="399931" y="62865"/>
                  <a:pt x="408623" y="62865"/>
                </a:cubicBezTo>
                <a:cubicBezTo>
                  <a:pt x="460653" y="62865"/>
                  <a:pt x="502920" y="105132"/>
                  <a:pt x="502920" y="157163"/>
                </a:cubicBezTo>
                <a:cubicBezTo>
                  <a:pt x="502920" y="165854"/>
                  <a:pt x="495895" y="172879"/>
                  <a:pt x="487204" y="172879"/>
                </a:cubicBezTo>
                <a:moveTo>
                  <a:pt x="550188" y="110014"/>
                </a:moveTo>
                <a:cubicBezTo>
                  <a:pt x="541496" y="110014"/>
                  <a:pt x="534472" y="102989"/>
                  <a:pt x="534472" y="94298"/>
                </a:cubicBezTo>
                <a:cubicBezTo>
                  <a:pt x="534472" y="59650"/>
                  <a:pt x="506254" y="31433"/>
                  <a:pt x="471607" y="31433"/>
                </a:cubicBezTo>
                <a:cubicBezTo>
                  <a:pt x="462915" y="31433"/>
                  <a:pt x="455890" y="24408"/>
                  <a:pt x="455890" y="15716"/>
                </a:cubicBezTo>
                <a:cubicBezTo>
                  <a:pt x="455890" y="7025"/>
                  <a:pt x="462915" y="0"/>
                  <a:pt x="471607" y="0"/>
                </a:cubicBezTo>
                <a:cubicBezTo>
                  <a:pt x="523637" y="0"/>
                  <a:pt x="565904" y="42267"/>
                  <a:pt x="565904" y="94298"/>
                </a:cubicBezTo>
                <a:cubicBezTo>
                  <a:pt x="565904" y="102989"/>
                  <a:pt x="558879" y="110014"/>
                  <a:pt x="550188" y="110014"/>
                </a:cubicBezTo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355" name="Freeform 354">
            <a:extLst>
              <a:ext uri="{FF2B5EF4-FFF2-40B4-BE49-F238E27FC236}">
                <a16:creationId xmlns:a16="http://schemas.microsoft.com/office/drawing/2014/main" id="{A097383A-FCF1-F188-6746-142DAE8665BE}"/>
              </a:ext>
            </a:extLst>
          </p:cNvPr>
          <p:cNvSpPr/>
          <p:nvPr/>
        </p:nvSpPr>
        <p:spPr>
          <a:xfrm>
            <a:off x="8821404" y="463497"/>
            <a:ext cx="281839" cy="226414"/>
          </a:xfrm>
          <a:custGeom>
            <a:avLst/>
            <a:gdLst>
              <a:gd name="connsiteX0" fmla="*/ 801025 w 817506"/>
              <a:gd name="connsiteY0" fmla="*/ 598289 h 659265"/>
              <a:gd name="connsiteX1" fmla="*/ 523491 w 817506"/>
              <a:gd name="connsiteY1" fmla="*/ 439103 h 659265"/>
              <a:gd name="connsiteX2" fmla="*/ 453839 w 817506"/>
              <a:gd name="connsiteY2" fmla="*/ 334685 h 659265"/>
              <a:gd name="connsiteX3" fmla="*/ 441695 w 817506"/>
              <a:gd name="connsiteY3" fmla="*/ 31433 h 659265"/>
              <a:gd name="connsiteX4" fmla="*/ 408714 w 817506"/>
              <a:gd name="connsiteY4" fmla="*/ 0 h 659265"/>
              <a:gd name="connsiteX5" fmla="*/ 375734 w 817506"/>
              <a:gd name="connsiteY5" fmla="*/ 31433 h 659265"/>
              <a:gd name="connsiteX6" fmla="*/ 363590 w 817506"/>
              <a:gd name="connsiteY6" fmla="*/ 334685 h 659265"/>
              <a:gd name="connsiteX7" fmla="*/ 293938 w 817506"/>
              <a:gd name="connsiteY7" fmla="*/ 439103 h 659265"/>
              <a:gd name="connsiteX8" fmla="*/ 16403 w 817506"/>
              <a:gd name="connsiteY8" fmla="*/ 598289 h 659265"/>
              <a:gd name="connsiteX9" fmla="*/ 3783 w 817506"/>
              <a:gd name="connsiteY9" fmla="*/ 641866 h 659265"/>
              <a:gd name="connsiteX10" fmla="*/ 46764 w 817506"/>
              <a:gd name="connsiteY10" fmla="*/ 656034 h 659265"/>
              <a:gd name="connsiteX11" fmla="*/ 327871 w 817506"/>
              <a:gd name="connsiteY11" fmla="*/ 521494 h 659265"/>
              <a:gd name="connsiteX12" fmla="*/ 408833 w 817506"/>
              <a:gd name="connsiteY12" fmla="*/ 554950 h 659265"/>
              <a:gd name="connsiteX13" fmla="*/ 489796 w 817506"/>
              <a:gd name="connsiteY13" fmla="*/ 521494 h 659265"/>
              <a:gd name="connsiteX14" fmla="*/ 770902 w 817506"/>
              <a:gd name="connsiteY14" fmla="*/ 656034 h 659265"/>
              <a:gd name="connsiteX15" fmla="*/ 813884 w 817506"/>
              <a:gd name="connsiteY15" fmla="*/ 641866 h 659265"/>
              <a:gd name="connsiteX16" fmla="*/ 801025 w 817506"/>
              <a:gd name="connsiteY16" fmla="*/ 598289 h 659265"/>
              <a:gd name="connsiteX17" fmla="*/ 408714 w 817506"/>
              <a:gd name="connsiteY17" fmla="*/ 545425 h 659265"/>
              <a:gd name="connsiteX18" fmla="*/ 303463 w 817506"/>
              <a:gd name="connsiteY18" fmla="*/ 440174 h 659265"/>
              <a:gd name="connsiteX19" fmla="*/ 408714 w 817506"/>
              <a:gd name="connsiteY19" fmla="*/ 334923 h 659265"/>
              <a:gd name="connsiteX20" fmla="*/ 513966 w 817506"/>
              <a:gd name="connsiteY20" fmla="*/ 440174 h 659265"/>
              <a:gd name="connsiteX21" fmla="*/ 408714 w 817506"/>
              <a:gd name="connsiteY21" fmla="*/ 545425 h 659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817506" h="659265">
                <a:moveTo>
                  <a:pt x="801025" y="598289"/>
                </a:moveTo>
                <a:lnTo>
                  <a:pt x="523491" y="439103"/>
                </a:lnTo>
                <a:cubicBezTo>
                  <a:pt x="523014" y="392311"/>
                  <a:pt x="494439" y="352068"/>
                  <a:pt x="453839" y="334685"/>
                </a:cubicBezTo>
                <a:lnTo>
                  <a:pt x="441695" y="31433"/>
                </a:lnTo>
                <a:cubicBezTo>
                  <a:pt x="440861" y="13811"/>
                  <a:pt x="426336" y="0"/>
                  <a:pt x="408714" y="0"/>
                </a:cubicBezTo>
                <a:cubicBezTo>
                  <a:pt x="391093" y="0"/>
                  <a:pt x="376567" y="13811"/>
                  <a:pt x="375734" y="31433"/>
                </a:cubicBezTo>
                <a:lnTo>
                  <a:pt x="363590" y="334685"/>
                </a:lnTo>
                <a:cubicBezTo>
                  <a:pt x="322989" y="352187"/>
                  <a:pt x="294414" y="392311"/>
                  <a:pt x="293938" y="439103"/>
                </a:cubicBezTo>
                <a:lnTo>
                  <a:pt x="16403" y="598289"/>
                </a:lnTo>
                <a:cubicBezTo>
                  <a:pt x="1163" y="606981"/>
                  <a:pt x="-4433" y="626269"/>
                  <a:pt x="3783" y="641866"/>
                </a:cubicBezTo>
                <a:cubicBezTo>
                  <a:pt x="11998" y="657344"/>
                  <a:pt x="30929" y="663654"/>
                  <a:pt x="46764" y="656034"/>
                </a:cubicBezTo>
                <a:lnTo>
                  <a:pt x="327871" y="521494"/>
                </a:lnTo>
                <a:cubicBezTo>
                  <a:pt x="348588" y="542092"/>
                  <a:pt x="377282" y="554950"/>
                  <a:pt x="408833" y="554950"/>
                </a:cubicBezTo>
                <a:cubicBezTo>
                  <a:pt x="440385" y="554950"/>
                  <a:pt x="468960" y="542211"/>
                  <a:pt x="489796" y="521494"/>
                </a:cubicBezTo>
                <a:lnTo>
                  <a:pt x="770902" y="656034"/>
                </a:lnTo>
                <a:cubicBezTo>
                  <a:pt x="786738" y="663654"/>
                  <a:pt x="805669" y="657344"/>
                  <a:pt x="813884" y="641866"/>
                </a:cubicBezTo>
                <a:cubicBezTo>
                  <a:pt x="821861" y="626388"/>
                  <a:pt x="816265" y="607100"/>
                  <a:pt x="801025" y="598289"/>
                </a:cubicBezTo>
                <a:close/>
                <a:moveTo>
                  <a:pt x="408714" y="545425"/>
                </a:moveTo>
                <a:cubicBezTo>
                  <a:pt x="350612" y="545425"/>
                  <a:pt x="303463" y="498158"/>
                  <a:pt x="303463" y="440174"/>
                </a:cubicBezTo>
                <a:cubicBezTo>
                  <a:pt x="303463" y="382072"/>
                  <a:pt x="350731" y="334923"/>
                  <a:pt x="408714" y="334923"/>
                </a:cubicBezTo>
                <a:cubicBezTo>
                  <a:pt x="466817" y="334923"/>
                  <a:pt x="513966" y="382191"/>
                  <a:pt x="513966" y="440174"/>
                </a:cubicBezTo>
                <a:cubicBezTo>
                  <a:pt x="513966" y="498158"/>
                  <a:pt x="466817" y="545425"/>
                  <a:pt x="408714" y="545425"/>
                </a:cubicBezTo>
                <a:close/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356" name="Freeform 355">
            <a:extLst>
              <a:ext uri="{FF2B5EF4-FFF2-40B4-BE49-F238E27FC236}">
                <a16:creationId xmlns:a16="http://schemas.microsoft.com/office/drawing/2014/main" id="{31EC1434-1408-1DA5-89D6-BC5E4CDF76C0}"/>
              </a:ext>
            </a:extLst>
          </p:cNvPr>
          <p:cNvSpPr/>
          <p:nvPr/>
        </p:nvSpPr>
        <p:spPr>
          <a:xfrm>
            <a:off x="8946061" y="598467"/>
            <a:ext cx="32513" cy="32388"/>
          </a:xfrm>
          <a:custGeom>
            <a:avLst/>
            <a:gdLst>
              <a:gd name="connsiteX0" fmla="*/ 18595 w 94306"/>
              <a:gd name="connsiteY0" fmla="*/ 84669 h 94305"/>
              <a:gd name="connsiteX1" fmla="*/ 84670 w 94306"/>
              <a:gd name="connsiteY1" fmla="*/ 75714 h 94305"/>
              <a:gd name="connsiteX2" fmla="*/ 75716 w 94306"/>
              <a:gd name="connsiteY2" fmla="*/ 9640 h 94305"/>
              <a:gd name="connsiteX3" fmla="*/ 75711 w 94306"/>
              <a:gd name="connsiteY3" fmla="*/ 9637 h 94305"/>
              <a:gd name="connsiteX4" fmla="*/ 9637 w 94306"/>
              <a:gd name="connsiteY4" fmla="*/ 18591 h 94305"/>
              <a:gd name="connsiteX5" fmla="*/ 18592 w 94306"/>
              <a:gd name="connsiteY5" fmla="*/ 84666 h 94305"/>
              <a:gd name="connsiteX6" fmla="*/ 18595 w 94306"/>
              <a:gd name="connsiteY6" fmla="*/ 84669 h 94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306" h="94305">
                <a:moveTo>
                  <a:pt x="18595" y="84669"/>
                </a:moveTo>
                <a:cubicBezTo>
                  <a:pt x="39315" y="100442"/>
                  <a:pt x="68897" y="96433"/>
                  <a:pt x="84670" y="75714"/>
                </a:cubicBezTo>
                <a:cubicBezTo>
                  <a:pt x="100444" y="54996"/>
                  <a:pt x="96434" y="25414"/>
                  <a:pt x="75716" y="9640"/>
                </a:cubicBezTo>
                <a:cubicBezTo>
                  <a:pt x="75714" y="9639"/>
                  <a:pt x="75713" y="9638"/>
                  <a:pt x="75711" y="9637"/>
                </a:cubicBezTo>
                <a:cubicBezTo>
                  <a:pt x="54993" y="-6137"/>
                  <a:pt x="25410" y="-2127"/>
                  <a:pt x="9637" y="18591"/>
                </a:cubicBezTo>
                <a:cubicBezTo>
                  <a:pt x="-6136" y="39311"/>
                  <a:pt x="-2128" y="68893"/>
                  <a:pt x="18592" y="84666"/>
                </a:cubicBezTo>
                <a:cubicBezTo>
                  <a:pt x="18593" y="84667"/>
                  <a:pt x="18594" y="84667"/>
                  <a:pt x="18595" y="84669"/>
                </a:cubicBezTo>
                <a:close/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357" name="Freeform 356">
            <a:extLst>
              <a:ext uri="{FF2B5EF4-FFF2-40B4-BE49-F238E27FC236}">
                <a16:creationId xmlns:a16="http://schemas.microsoft.com/office/drawing/2014/main" id="{6FF1A2F2-49D5-86A2-ACA6-F31F1C1BF558}"/>
              </a:ext>
            </a:extLst>
          </p:cNvPr>
          <p:cNvSpPr/>
          <p:nvPr/>
        </p:nvSpPr>
        <p:spPr>
          <a:xfrm>
            <a:off x="8951475" y="717222"/>
            <a:ext cx="41007" cy="32425"/>
          </a:xfrm>
          <a:custGeom>
            <a:avLst/>
            <a:gdLst>
              <a:gd name="connsiteX0" fmla="*/ 109538 w 118943"/>
              <a:gd name="connsiteY0" fmla="*/ 0 h 94416"/>
              <a:gd name="connsiteX1" fmla="*/ 15716 w 118943"/>
              <a:gd name="connsiteY1" fmla="*/ 0 h 94416"/>
              <a:gd name="connsiteX2" fmla="*/ 0 w 118943"/>
              <a:gd name="connsiteY2" fmla="*/ 15716 h 94416"/>
              <a:gd name="connsiteX3" fmla="*/ 15716 w 118943"/>
              <a:gd name="connsiteY3" fmla="*/ 31433 h 94416"/>
              <a:gd name="connsiteX4" fmla="*/ 110014 w 118943"/>
              <a:gd name="connsiteY4" fmla="*/ 31433 h 94416"/>
              <a:gd name="connsiteX5" fmla="*/ 112633 w 118943"/>
              <a:gd name="connsiteY5" fmla="*/ 30956 h 94416"/>
              <a:gd name="connsiteX6" fmla="*/ 109538 w 118943"/>
              <a:gd name="connsiteY6" fmla="*/ 0 h 94416"/>
              <a:gd name="connsiteX7" fmla="*/ 116086 w 118943"/>
              <a:gd name="connsiteY7" fmla="*/ 64175 h 94416"/>
              <a:gd name="connsiteX8" fmla="*/ 110014 w 118943"/>
              <a:gd name="connsiteY8" fmla="*/ 62984 h 94416"/>
              <a:gd name="connsiteX9" fmla="*/ 47149 w 118943"/>
              <a:gd name="connsiteY9" fmla="*/ 62984 h 94416"/>
              <a:gd name="connsiteX10" fmla="*/ 31432 w 118943"/>
              <a:gd name="connsiteY10" fmla="*/ 78700 h 94416"/>
              <a:gd name="connsiteX11" fmla="*/ 47149 w 118943"/>
              <a:gd name="connsiteY11" fmla="*/ 94417 h 94416"/>
              <a:gd name="connsiteX12" fmla="*/ 110014 w 118943"/>
              <a:gd name="connsiteY12" fmla="*/ 94417 h 94416"/>
              <a:gd name="connsiteX13" fmla="*/ 118943 w 118943"/>
              <a:gd name="connsiteY13" fmla="*/ 91321 h 94416"/>
              <a:gd name="connsiteX14" fmla="*/ 116086 w 118943"/>
              <a:gd name="connsiteY14" fmla="*/ 64175 h 94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8943" h="94416">
                <a:moveTo>
                  <a:pt x="109538" y="0"/>
                </a:moveTo>
                <a:lnTo>
                  <a:pt x="15716" y="0"/>
                </a:lnTo>
                <a:cubicBezTo>
                  <a:pt x="7025" y="0"/>
                  <a:pt x="0" y="7025"/>
                  <a:pt x="0" y="15716"/>
                </a:cubicBezTo>
                <a:cubicBezTo>
                  <a:pt x="0" y="24408"/>
                  <a:pt x="7025" y="31433"/>
                  <a:pt x="15716" y="31433"/>
                </a:cubicBezTo>
                <a:lnTo>
                  <a:pt x="110014" y="31433"/>
                </a:lnTo>
                <a:cubicBezTo>
                  <a:pt x="110966" y="31433"/>
                  <a:pt x="111800" y="31075"/>
                  <a:pt x="112633" y="30956"/>
                </a:cubicBezTo>
                <a:lnTo>
                  <a:pt x="109538" y="0"/>
                </a:lnTo>
                <a:close/>
                <a:moveTo>
                  <a:pt x="116086" y="64175"/>
                </a:moveTo>
                <a:cubicBezTo>
                  <a:pt x="114181" y="63341"/>
                  <a:pt x="112157" y="62984"/>
                  <a:pt x="110014" y="62984"/>
                </a:cubicBezTo>
                <a:lnTo>
                  <a:pt x="47149" y="62984"/>
                </a:lnTo>
                <a:cubicBezTo>
                  <a:pt x="38457" y="62984"/>
                  <a:pt x="31432" y="70009"/>
                  <a:pt x="31432" y="78700"/>
                </a:cubicBezTo>
                <a:cubicBezTo>
                  <a:pt x="31432" y="87392"/>
                  <a:pt x="38457" y="94417"/>
                  <a:pt x="47149" y="94417"/>
                </a:cubicBezTo>
                <a:lnTo>
                  <a:pt x="110014" y="94417"/>
                </a:lnTo>
                <a:cubicBezTo>
                  <a:pt x="113347" y="94417"/>
                  <a:pt x="116324" y="93107"/>
                  <a:pt x="118943" y="91321"/>
                </a:cubicBezTo>
                <a:lnTo>
                  <a:pt x="116086" y="64175"/>
                </a:lnTo>
                <a:close/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351" name="Rectangle 350">
            <a:extLst>
              <a:ext uri="{FF2B5EF4-FFF2-40B4-BE49-F238E27FC236}">
                <a16:creationId xmlns:a16="http://schemas.microsoft.com/office/drawing/2014/main" id="{6242E3CB-E635-6C95-6E33-10AC8348A88B}"/>
              </a:ext>
            </a:extLst>
          </p:cNvPr>
          <p:cNvSpPr/>
          <p:nvPr/>
        </p:nvSpPr>
        <p:spPr>
          <a:xfrm>
            <a:off x="8733646" y="404212"/>
            <a:ext cx="457200" cy="484332"/>
          </a:xfrm>
          <a:prstGeom prst="rect">
            <a:avLst/>
          </a:prstGeom>
          <a:noFill/>
          <a:ln w="254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grpSp>
        <p:nvGrpSpPr>
          <p:cNvPr id="384" name="Group 383">
            <a:extLst>
              <a:ext uri="{FF2B5EF4-FFF2-40B4-BE49-F238E27FC236}">
                <a16:creationId xmlns:a16="http://schemas.microsoft.com/office/drawing/2014/main" id="{7DB65A92-0429-3B79-5D4E-D9694CD73D16}"/>
              </a:ext>
            </a:extLst>
          </p:cNvPr>
          <p:cNvGrpSpPr/>
          <p:nvPr/>
        </p:nvGrpSpPr>
        <p:grpSpPr>
          <a:xfrm>
            <a:off x="4889561" y="7247178"/>
            <a:ext cx="457200" cy="484332"/>
            <a:chOff x="4850216" y="8016917"/>
            <a:chExt cx="457200" cy="484332"/>
          </a:xfrm>
        </p:grpSpPr>
        <p:sp>
          <p:nvSpPr>
            <p:cNvPr id="213" name="Freeform 212">
              <a:extLst>
                <a:ext uri="{FF2B5EF4-FFF2-40B4-BE49-F238E27FC236}">
                  <a16:creationId xmlns:a16="http://schemas.microsoft.com/office/drawing/2014/main" id="{9D01EEA5-B276-D769-BC24-D17D00FAFAE0}"/>
                </a:ext>
              </a:extLst>
            </p:cNvPr>
            <p:cNvSpPr/>
            <p:nvPr/>
          </p:nvSpPr>
          <p:spPr>
            <a:xfrm>
              <a:off x="4908490" y="8401114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214" name="Freeform 213">
              <a:extLst>
                <a:ext uri="{FF2B5EF4-FFF2-40B4-BE49-F238E27FC236}">
                  <a16:creationId xmlns:a16="http://schemas.microsoft.com/office/drawing/2014/main" id="{933E1730-EB96-C5FC-F854-6963A24F3DB3}"/>
                </a:ext>
              </a:extLst>
            </p:cNvPr>
            <p:cNvSpPr/>
            <p:nvPr/>
          </p:nvSpPr>
          <p:spPr>
            <a:xfrm>
              <a:off x="4908490" y="8364191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215" name="Freeform 214">
              <a:extLst>
                <a:ext uri="{FF2B5EF4-FFF2-40B4-BE49-F238E27FC236}">
                  <a16:creationId xmlns:a16="http://schemas.microsoft.com/office/drawing/2014/main" id="{66C167B4-67CC-8830-1E39-17A31A2A8A12}"/>
                </a:ext>
              </a:extLst>
            </p:cNvPr>
            <p:cNvSpPr/>
            <p:nvPr/>
          </p:nvSpPr>
          <p:spPr>
            <a:xfrm>
              <a:off x="4981349" y="8146410"/>
              <a:ext cx="195099" cy="243909"/>
            </a:xfrm>
            <a:custGeom>
              <a:avLst/>
              <a:gdLst>
                <a:gd name="connsiteX0" fmla="*/ 282892 w 565904"/>
                <a:gd name="connsiteY0" fmla="*/ 345757 h 710207"/>
                <a:gd name="connsiteX1" fmla="*/ 225981 w 565904"/>
                <a:gd name="connsiteY1" fmla="*/ 329803 h 710207"/>
                <a:gd name="connsiteX2" fmla="*/ 188595 w 565904"/>
                <a:gd name="connsiteY2" fmla="*/ 710208 h 710207"/>
                <a:gd name="connsiteX3" fmla="*/ 377190 w 565904"/>
                <a:gd name="connsiteY3" fmla="*/ 710208 h 710207"/>
                <a:gd name="connsiteX4" fmla="*/ 339804 w 565904"/>
                <a:gd name="connsiteY4" fmla="*/ 329803 h 710207"/>
                <a:gd name="connsiteX5" fmla="*/ 282892 w 565904"/>
                <a:gd name="connsiteY5" fmla="*/ 345757 h 710207"/>
                <a:gd name="connsiteX6" fmla="*/ 78581 w 565904"/>
                <a:gd name="connsiteY6" fmla="*/ 172879 h 710207"/>
                <a:gd name="connsiteX7" fmla="*/ 62865 w 565904"/>
                <a:gd name="connsiteY7" fmla="*/ 157163 h 710207"/>
                <a:gd name="connsiteX8" fmla="*/ 157163 w 565904"/>
                <a:gd name="connsiteY8" fmla="*/ 62865 h 710207"/>
                <a:gd name="connsiteX9" fmla="*/ 172879 w 565904"/>
                <a:gd name="connsiteY9" fmla="*/ 78581 h 710207"/>
                <a:gd name="connsiteX10" fmla="*/ 157163 w 565904"/>
                <a:gd name="connsiteY10" fmla="*/ 94298 h 710207"/>
                <a:gd name="connsiteX11" fmla="*/ 94297 w 565904"/>
                <a:gd name="connsiteY11" fmla="*/ 157163 h 710207"/>
                <a:gd name="connsiteX12" fmla="*/ 78581 w 565904"/>
                <a:gd name="connsiteY12" fmla="*/ 172879 h 710207"/>
                <a:gd name="connsiteX13" fmla="*/ 15716 w 565904"/>
                <a:gd name="connsiteY13" fmla="*/ 110014 h 710207"/>
                <a:gd name="connsiteX14" fmla="*/ 0 w 565904"/>
                <a:gd name="connsiteY14" fmla="*/ 94298 h 710207"/>
                <a:gd name="connsiteX15" fmla="*/ 94297 w 565904"/>
                <a:gd name="connsiteY15" fmla="*/ 0 h 710207"/>
                <a:gd name="connsiteX16" fmla="*/ 110014 w 565904"/>
                <a:gd name="connsiteY16" fmla="*/ 15716 h 710207"/>
                <a:gd name="connsiteX17" fmla="*/ 94297 w 565904"/>
                <a:gd name="connsiteY17" fmla="*/ 31433 h 710207"/>
                <a:gd name="connsiteX18" fmla="*/ 31432 w 565904"/>
                <a:gd name="connsiteY18" fmla="*/ 94298 h 710207"/>
                <a:gd name="connsiteX19" fmla="*/ 15716 w 565904"/>
                <a:gd name="connsiteY19" fmla="*/ 110014 h 710207"/>
                <a:gd name="connsiteX20" fmla="*/ 487204 w 565904"/>
                <a:gd name="connsiteY20" fmla="*/ 172879 h 710207"/>
                <a:gd name="connsiteX21" fmla="*/ 471488 w 565904"/>
                <a:gd name="connsiteY21" fmla="*/ 157163 h 710207"/>
                <a:gd name="connsiteX22" fmla="*/ 408623 w 565904"/>
                <a:gd name="connsiteY22" fmla="*/ 94298 h 710207"/>
                <a:gd name="connsiteX23" fmla="*/ 392906 w 565904"/>
                <a:gd name="connsiteY23" fmla="*/ 78581 h 710207"/>
                <a:gd name="connsiteX24" fmla="*/ 408623 w 565904"/>
                <a:gd name="connsiteY24" fmla="*/ 62865 h 710207"/>
                <a:gd name="connsiteX25" fmla="*/ 502920 w 565904"/>
                <a:gd name="connsiteY25" fmla="*/ 157163 h 710207"/>
                <a:gd name="connsiteX26" fmla="*/ 487204 w 565904"/>
                <a:gd name="connsiteY26" fmla="*/ 172879 h 710207"/>
                <a:gd name="connsiteX27" fmla="*/ 550188 w 565904"/>
                <a:gd name="connsiteY27" fmla="*/ 110014 h 710207"/>
                <a:gd name="connsiteX28" fmla="*/ 534472 w 565904"/>
                <a:gd name="connsiteY28" fmla="*/ 94298 h 710207"/>
                <a:gd name="connsiteX29" fmla="*/ 471607 w 565904"/>
                <a:gd name="connsiteY29" fmla="*/ 31433 h 710207"/>
                <a:gd name="connsiteX30" fmla="*/ 455890 w 565904"/>
                <a:gd name="connsiteY30" fmla="*/ 15716 h 710207"/>
                <a:gd name="connsiteX31" fmla="*/ 471607 w 565904"/>
                <a:gd name="connsiteY31" fmla="*/ 0 h 710207"/>
                <a:gd name="connsiteX32" fmla="*/ 565904 w 565904"/>
                <a:gd name="connsiteY32" fmla="*/ 94298 h 710207"/>
                <a:gd name="connsiteX33" fmla="*/ 550188 w 565904"/>
                <a:gd name="connsiteY33" fmla="*/ 110014 h 71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65904" h="710207">
                  <a:moveTo>
                    <a:pt x="282892" y="345757"/>
                  </a:moveTo>
                  <a:cubicBezTo>
                    <a:pt x="262057" y="345757"/>
                    <a:pt x="242649" y="339804"/>
                    <a:pt x="225981" y="329803"/>
                  </a:cubicBezTo>
                  <a:lnTo>
                    <a:pt x="188595" y="710208"/>
                  </a:lnTo>
                  <a:lnTo>
                    <a:pt x="377190" y="710208"/>
                  </a:lnTo>
                  <a:lnTo>
                    <a:pt x="339804" y="329803"/>
                  </a:lnTo>
                  <a:cubicBezTo>
                    <a:pt x="323136" y="339804"/>
                    <a:pt x="303728" y="345757"/>
                    <a:pt x="282892" y="345757"/>
                  </a:cubicBezTo>
                  <a:moveTo>
                    <a:pt x="78581" y="172879"/>
                  </a:moveTo>
                  <a:cubicBezTo>
                    <a:pt x="69890" y="172879"/>
                    <a:pt x="62865" y="165854"/>
                    <a:pt x="62865" y="157163"/>
                  </a:cubicBezTo>
                  <a:cubicBezTo>
                    <a:pt x="62865" y="105132"/>
                    <a:pt x="105132" y="62865"/>
                    <a:pt x="157163" y="62865"/>
                  </a:cubicBezTo>
                  <a:cubicBezTo>
                    <a:pt x="165854" y="62865"/>
                    <a:pt x="172879" y="69890"/>
                    <a:pt x="172879" y="78581"/>
                  </a:cubicBezTo>
                  <a:cubicBezTo>
                    <a:pt x="172879" y="87273"/>
                    <a:pt x="165854" y="94298"/>
                    <a:pt x="157163" y="94298"/>
                  </a:cubicBezTo>
                  <a:cubicBezTo>
                    <a:pt x="122515" y="94298"/>
                    <a:pt x="94297" y="122515"/>
                    <a:pt x="94297" y="157163"/>
                  </a:cubicBezTo>
                  <a:cubicBezTo>
                    <a:pt x="94297" y="165854"/>
                    <a:pt x="87273" y="172879"/>
                    <a:pt x="78581" y="172879"/>
                  </a:cubicBezTo>
                  <a:moveTo>
                    <a:pt x="15716" y="110014"/>
                  </a:moveTo>
                  <a:cubicBezTo>
                    <a:pt x="7025" y="110014"/>
                    <a:pt x="0" y="102989"/>
                    <a:pt x="0" y="94298"/>
                  </a:cubicBezTo>
                  <a:cubicBezTo>
                    <a:pt x="0" y="42267"/>
                    <a:pt x="42267" y="0"/>
                    <a:pt x="94297" y="0"/>
                  </a:cubicBezTo>
                  <a:cubicBezTo>
                    <a:pt x="102989" y="0"/>
                    <a:pt x="110014" y="7025"/>
                    <a:pt x="110014" y="15716"/>
                  </a:cubicBezTo>
                  <a:cubicBezTo>
                    <a:pt x="110014" y="24408"/>
                    <a:pt x="102989" y="31433"/>
                    <a:pt x="94297" y="31433"/>
                  </a:cubicBezTo>
                  <a:cubicBezTo>
                    <a:pt x="59650" y="31433"/>
                    <a:pt x="31432" y="59650"/>
                    <a:pt x="31432" y="94298"/>
                  </a:cubicBezTo>
                  <a:cubicBezTo>
                    <a:pt x="31432" y="102989"/>
                    <a:pt x="24408" y="110014"/>
                    <a:pt x="15716" y="110014"/>
                  </a:cubicBezTo>
                  <a:moveTo>
                    <a:pt x="487204" y="172879"/>
                  </a:moveTo>
                  <a:cubicBezTo>
                    <a:pt x="478512" y="172879"/>
                    <a:pt x="471488" y="165854"/>
                    <a:pt x="471488" y="157163"/>
                  </a:cubicBezTo>
                  <a:cubicBezTo>
                    <a:pt x="471488" y="122515"/>
                    <a:pt x="443270" y="94298"/>
                    <a:pt x="408623" y="94298"/>
                  </a:cubicBezTo>
                  <a:cubicBezTo>
                    <a:pt x="399931" y="94298"/>
                    <a:pt x="392906" y="87273"/>
                    <a:pt x="392906" y="78581"/>
                  </a:cubicBezTo>
                  <a:cubicBezTo>
                    <a:pt x="392906" y="69890"/>
                    <a:pt x="399931" y="62865"/>
                    <a:pt x="408623" y="62865"/>
                  </a:cubicBezTo>
                  <a:cubicBezTo>
                    <a:pt x="460653" y="62865"/>
                    <a:pt x="502920" y="105132"/>
                    <a:pt x="502920" y="157163"/>
                  </a:cubicBezTo>
                  <a:cubicBezTo>
                    <a:pt x="502920" y="165854"/>
                    <a:pt x="495895" y="172879"/>
                    <a:pt x="487204" y="172879"/>
                  </a:cubicBezTo>
                  <a:moveTo>
                    <a:pt x="550188" y="110014"/>
                  </a:moveTo>
                  <a:cubicBezTo>
                    <a:pt x="541496" y="110014"/>
                    <a:pt x="534472" y="102989"/>
                    <a:pt x="534472" y="94298"/>
                  </a:cubicBezTo>
                  <a:cubicBezTo>
                    <a:pt x="534472" y="59650"/>
                    <a:pt x="506254" y="31433"/>
                    <a:pt x="471607" y="31433"/>
                  </a:cubicBezTo>
                  <a:cubicBezTo>
                    <a:pt x="462915" y="31433"/>
                    <a:pt x="455890" y="24408"/>
                    <a:pt x="455890" y="15716"/>
                  </a:cubicBezTo>
                  <a:cubicBezTo>
                    <a:pt x="455890" y="7025"/>
                    <a:pt x="462915" y="0"/>
                    <a:pt x="471607" y="0"/>
                  </a:cubicBezTo>
                  <a:cubicBezTo>
                    <a:pt x="523637" y="0"/>
                    <a:pt x="565904" y="42267"/>
                    <a:pt x="565904" y="94298"/>
                  </a:cubicBezTo>
                  <a:cubicBezTo>
                    <a:pt x="565904" y="102989"/>
                    <a:pt x="558879" y="110014"/>
                    <a:pt x="550188" y="110014"/>
                  </a:cubicBezTo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216" name="Freeform 215">
              <a:extLst>
                <a:ext uri="{FF2B5EF4-FFF2-40B4-BE49-F238E27FC236}">
                  <a16:creationId xmlns:a16="http://schemas.microsoft.com/office/drawing/2014/main" id="{169FF4A0-D682-7AB8-151D-83211CB73176}"/>
                </a:ext>
              </a:extLst>
            </p:cNvPr>
            <p:cNvSpPr/>
            <p:nvPr/>
          </p:nvSpPr>
          <p:spPr>
            <a:xfrm>
              <a:off x="4937971" y="8076202"/>
              <a:ext cx="281839" cy="226414"/>
            </a:xfrm>
            <a:custGeom>
              <a:avLst/>
              <a:gdLst>
                <a:gd name="connsiteX0" fmla="*/ 801025 w 817506"/>
                <a:gd name="connsiteY0" fmla="*/ 598289 h 659265"/>
                <a:gd name="connsiteX1" fmla="*/ 523491 w 817506"/>
                <a:gd name="connsiteY1" fmla="*/ 439103 h 659265"/>
                <a:gd name="connsiteX2" fmla="*/ 453839 w 817506"/>
                <a:gd name="connsiteY2" fmla="*/ 334685 h 659265"/>
                <a:gd name="connsiteX3" fmla="*/ 441695 w 817506"/>
                <a:gd name="connsiteY3" fmla="*/ 31433 h 659265"/>
                <a:gd name="connsiteX4" fmla="*/ 408714 w 817506"/>
                <a:gd name="connsiteY4" fmla="*/ 0 h 659265"/>
                <a:gd name="connsiteX5" fmla="*/ 375734 w 817506"/>
                <a:gd name="connsiteY5" fmla="*/ 31433 h 659265"/>
                <a:gd name="connsiteX6" fmla="*/ 363590 w 817506"/>
                <a:gd name="connsiteY6" fmla="*/ 334685 h 659265"/>
                <a:gd name="connsiteX7" fmla="*/ 293938 w 817506"/>
                <a:gd name="connsiteY7" fmla="*/ 439103 h 659265"/>
                <a:gd name="connsiteX8" fmla="*/ 16403 w 817506"/>
                <a:gd name="connsiteY8" fmla="*/ 598289 h 659265"/>
                <a:gd name="connsiteX9" fmla="*/ 3783 w 817506"/>
                <a:gd name="connsiteY9" fmla="*/ 641866 h 659265"/>
                <a:gd name="connsiteX10" fmla="*/ 46764 w 817506"/>
                <a:gd name="connsiteY10" fmla="*/ 656034 h 659265"/>
                <a:gd name="connsiteX11" fmla="*/ 327871 w 817506"/>
                <a:gd name="connsiteY11" fmla="*/ 521494 h 659265"/>
                <a:gd name="connsiteX12" fmla="*/ 408833 w 817506"/>
                <a:gd name="connsiteY12" fmla="*/ 554950 h 659265"/>
                <a:gd name="connsiteX13" fmla="*/ 489796 w 817506"/>
                <a:gd name="connsiteY13" fmla="*/ 521494 h 659265"/>
                <a:gd name="connsiteX14" fmla="*/ 770902 w 817506"/>
                <a:gd name="connsiteY14" fmla="*/ 656034 h 659265"/>
                <a:gd name="connsiteX15" fmla="*/ 813884 w 817506"/>
                <a:gd name="connsiteY15" fmla="*/ 641866 h 659265"/>
                <a:gd name="connsiteX16" fmla="*/ 801025 w 817506"/>
                <a:gd name="connsiteY16" fmla="*/ 598289 h 659265"/>
                <a:gd name="connsiteX17" fmla="*/ 408714 w 817506"/>
                <a:gd name="connsiteY17" fmla="*/ 545425 h 659265"/>
                <a:gd name="connsiteX18" fmla="*/ 303463 w 817506"/>
                <a:gd name="connsiteY18" fmla="*/ 440174 h 659265"/>
                <a:gd name="connsiteX19" fmla="*/ 408714 w 817506"/>
                <a:gd name="connsiteY19" fmla="*/ 334923 h 659265"/>
                <a:gd name="connsiteX20" fmla="*/ 513966 w 817506"/>
                <a:gd name="connsiteY20" fmla="*/ 440174 h 659265"/>
                <a:gd name="connsiteX21" fmla="*/ 408714 w 817506"/>
                <a:gd name="connsiteY21" fmla="*/ 545425 h 659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7506" h="659265">
                  <a:moveTo>
                    <a:pt x="801025" y="598289"/>
                  </a:moveTo>
                  <a:lnTo>
                    <a:pt x="523491" y="439103"/>
                  </a:lnTo>
                  <a:cubicBezTo>
                    <a:pt x="523014" y="392311"/>
                    <a:pt x="494439" y="352068"/>
                    <a:pt x="453839" y="334685"/>
                  </a:cubicBezTo>
                  <a:lnTo>
                    <a:pt x="441695" y="31433"/>
                  </a:lnTo>
                  <a:cubicBezTo>
                    <a:pt x="440861" y="13811"/>
                    <a:pt x="426336" y="0"/>
                    <a:pt x="408714" y="0"/>
                  </a:cubicBezTo>
                  <a:cubicBezTo>
                    <a:pt x="391093" y="0"/>
                    <a:pt x="376567" y="13811"/>
                    <a:pt x="375734" y="31433"/>
                  </a:cubicBezTo>
                  <a:lnTo>
                    <a:pt x="363590" y="334685"/>
                  </a:lnTo>
                  <a:cubicBezTo>
                    <a:pt x="322989" y="352187"/>
                    <a:pt x="294414" y="392311"/>
                    <a:pt x="293938" y="439103"/>
                  </a:cubicBezTo>
                  <a:lnTo>
                    <a:pt x="16403" y="598289"/>
                  </a:lnTo>
                  <a:cubicBezTo>
                    <a:pt x="1163" y="606981"/>
                    <a:pt x="-4433" y="626269"/>
                    <a:pt x="3783" y="641866"/>
                  </a:cubicBezTo>
                  <a:cubicBezTo>
                    <a:pt x="11998" y="657344"/>
                    <a:pt x="30929" y="663654"/>
                    <a:pt x="46764" y="656034"/>
                  </a:cubicBezTo>
                  <a:lnTo>
                    <a:pt x="327871" y="521494"/>
                  </a:lnTo>
                  <a:cubicBezTo>
                    <a:pt x="348588" y="542092"/>
                    <a:pt x="377282" y="554950"/>
                    <a:pt x="408833" y="554950"/>
                  </a:cubicBezTo>
                  <a:cubicBezTo>
                    <a:pt x="440385" y="554950"/>
                    <a:pt x="468960" y="542211"/>
                    <a:pt x="489796" y="521494"/>
                  </a:cubicBezTo>
                  <a:lnTo>
                    <a:pt x="770902" y="656034"/>
                  </a:lnTo>
                  <a:cubicBezTo>
                    <a:pt x="786738" y="663654"/>
                    <a:pt x="805669" y="657344"/>
                    <a:pt x="813884" y="641866"/>
                  </a:cubicBezTo>
                  <a:cubicBezTo>
                    <a:pt x="821861" y="626388"/>
                    <a:pt x="816265" y="607100"/>
                    <a:pt x="801025" y="598289"/>
                  </a:cubicBezTo>
                  <a:close/>
                  <a:moveTo>
                    <a:pt x="408714" y="545425"/>
                  </a:moveTo>
                  <a:cubicBezTo>
                    <a:pt x="350612" y="545425"/>
                    <a:pt x="303463" y="498158"/>
                    <a:pt x="303463" y="440174"/>
                  </a:cubicBezTo>
                  <a:cubicBezTo>
                    <a:pt x="303463" y="382072"/>
                    <a:pt x="350731" y="334923"/>
                    <a:pt x="408714" y="334923"/>
                  </a:cubicBezTo>
                  <a:cubicBezTo>
                    <a:pt x="466817" y="334923"/>
                    <a:pt x="513966" y="382191"/>
                    <a:pt x="513966" y="440174"/>
                  </a:cubicBezTo>
                  <a:cubicBezTo>
                    <a:pt x="513966" y="498158"/>
                    <a:pt x="466817" y="545425"/>
                    <a:pt x="408714" y="545425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217" name="Freeform 216">
              <a:extLst>
                <a:ext uri="{FF2B5EF4-FFF2-40B4-BE49-F238E27FC236}">
                  <a16:creationId xmlns:a16="http://schemas.microsoft.com/office/drawing/2014/main" id="{E0DF5AD8-BBE0-B1CD-4B3F-26C84560E77A}"/>
                </a:ext>
              </a:extLst>
            </p:cNvPr>
            <p:cNvSpPr/>
            <p:nvPr/>
          </p:nvSpPr>
          <p:spPr>
            <a:xfrm>
              <a:off x="5062628" y="8211172"/>
              <a:ext cx="32513" cy="32388"/>
            </a:xfrm>
            <a:custGeom>
              <a:avLst/>
              <a:gdLst>
                <a:gd name="connsiteX0" fmla="*/ 18595 w 94306"/>
                <a:gd name="connsiteY0" fmla="*/ 84669 h 94305"/>
                <a:gd name="connsiteX1" fmla="*/ 84670 w 94306"/>
                <a:gd name="connsiteY1" fmla="*/ 75714 h 94305"/>
                <a:gd name="connsiteX2" fmla="*/ 75716 w 94306"/>
                <a:gd name="connsiteY2" fmla="*/ 9640 h 94305"/>
                <a:gd name="connsiteX3" fmla="*/ 75711 w 94306"/>
                <a:gd name="connsiteY3" fmla="*/ 9637 h 94305"/>
                <a:gd name="connsiteX4" fmla="*/ 9637 w 94306"/>
                <a:gd name="connsiteY4" fmla="*/ 18591 h 94305"/>
                <a:gd name="connsiteX5" fmla="*/ 18592 w 94306"/>
                <a:gd name="connsiteY5" fmla="*/ 84666 h 94305"/>
                <a:gd name="connsiteX6" fmla="*/ 18595 w 94306"/>
                <a:gd name="connsiteY6" fmla="*/ 84669 h 9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306" h="94305">
                  <a:moveTo>
                    <a:pt x="18595" y="84669"/>
                  </a:moveTo>
                  <a:cubicBezTo>
                    <a:pt x="39315" y="100442"/>
                    <a:pt x="68897" y="96433"/>
                    <a:pt x="84670" y="75714"/>
                  </a:cubicBezTo>
                  <a:cubicBezTo>
                    <a:pt x="100444" y="54996"/>
                    <a:pt x="96434" y="25414"/>
                    <a:pt x="75716" y="9640"/>
                  </a:cubicBezTo>
                  <a:cubicBezTo>
                    <a:pt x="75714" y="9639"/>
                    <a:pt x="75713" y="9638"/>
                    <a:pt x="75711" y="9637"/>
                  </a:cubicBezTo>
                  <a:cubicBezTo>
                    <a:pt x="54993" y="-6137"/>
                    <a:pt x="25410" y="-2127"/>
                    <a:pt x="9637" y="18591"/>
                  </a:cubicBezTo>
                  <a:cubicBezTo>
                    <a:pt x="-6136" y="39311"/>
                    <a:pt x="-2128" y="68893"/>
                    <a:pt x="18592" y="84666"/>
                  </a:cubicBezTo>
                  <a:cubicBezTo>
                    <a:pt x="18593" y="84667"/>
                    <a:pt x="18594" y="84667"/>
                    <a:pt x="18595" y="84669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218" name="Freeform 217">
              <a:extLst>
                <a:ext uri="{FF2B5EF4-FFF2-40B4-BE49-F238E27FC236}">
                  <a16:creationId xmlns:a16="http://schemas.microsoft.com/office/drawing/2014/main" id="{F64E0225-67B2-E9F2-2525-3FBB0050A677}"/>
                </a:ext>
              </a:extLst>
            </p:cNvPr>
            <p:cNvSpPr/>
            <p:nvPr/>
          </p:nvSpPr>
          <p:spPr>
            <a:xfrm>
              <a:off x="5068042" y="8329924"/>
              <a:ext cx="41007" cy="32425"/>
            </a:xfrm>
            <a:custGeom>
              <a:avLst/>
              <a:gdLst>
                <a:gd name="connsiteX0" fmla="*/ 109538 w 118943"/>
                <a:gd name="connsiteY0" fmla="*/ 0 h 94416"/>
                <a:gd name="connsiteX1" fmla="*/ 15716 w 118943"/>
                <a:gd name="connsiteY1" fmla="*/ 0 h 94416"/>
                <a:gd name="connsiteX2" fmla="*/ 0 w 118943"/>
                <a:gd name="connsiteY2" fmla="*/ 15716 h 94416"/>
                <a:gd name="connsiteX3" fmla="*/ 15716 w 118943"/>
                <a:gd name="connsiteY3" fmla="*/ 31433 h 94416"/>
                <a:gd name="connsiteX4" fmla="*/ 110014 w 118943"/>
                <a:gd name="connsiteY4" fmla="*/ 31433 h 94416"/>
                <a:gd name="connsiteX5" fmla="*/ 112633 w 118943"/>
                <a:gd name="connsiteY5" fmla="*/ 30956 h 94416"/>
                <a:gd name="connsiteX6" fmla="*/ 109538 w 118943"/>
                <a:gd name="connsiteY6" fmla="*/ 0 h 94416"/>
                <a:gd name="connsiteX7" fmla="*/ 116086 w 118943"/>
                <a:gd name="connsiteY7" fmla="*/ 64175 h 94416"/>
                <a:gd name="connsiteX8" fmla="*/ 110014 w 118943"/>
                <a:gd name="connsiteY8" fmla="*/ 62984 h 94416"/>
                <a:gd name="connsiteX9" fmla="*/ 47149 w 118943"/>
                <a:gd name="connsiteY9" fmla="*/ 62984 h 94416"/>
                <a:gd name="connsiteX10" fmla="*/ 31432 w 118943"/>
                <a:gd name="connsiteY10" fmla="*/ 78700 h 94416"/>
                <a:gd name="connsiteX11" fmla="*/ 47149 w 118943"/>
                <a:gd name="connsiteY11" fmla="*/ 94417 h 94416"/>
                <a:gd name="connsiteX12" fmla="*/ 110014 w 118943"/>
                <a:gd name="connsiteY12" fmla="*/ 94417 h 94416"/>
                <a:gd name="connsiteX13" fmla="*/ 118943 w 118943"/>
                <a:gd name="connsiteY13" fmla="*/ 91321 h 94416"/>
                <a:gd name="connsiteX14" fmla="*/ 116086 w 118943"/>
                <a:gd name="connsiteY14" fmla="*/ 64175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943" h="94416">
                  <a:moveTo>
                    <a:pt x="109538" y="0"/>
                  </a:moveTo>
                  <a:lnTo>
                    <a:pt x="15716" y="0"/>
                  </a:lnTo>
                  <a:cubicBezTo>
                    <a:pt x="7025" y="0"/>
                    <a:pt x="0" y="7025"/>
                    <a:pt x="0" y="15716"/>
                  </a:cubicBezTo>
                  <a:cubicBezTo>
                    <a:pt x="0" y="24408"/>
                    <a:pt x="7025" y="31433"/>
                    <a:pt x="15716" y="31433"/>
                  </a:cubicBezTo>
                  <a:lnTo>
                    <a:pt x="110014" y="31433"/>
                  </a:lnTo>
                  <a:cubicBezTo>
                    <a:pt x="110966" y="31433"/>
                    <a:pt x="111800" y="31075"/>
                    <a:pt x="112633" y="30956"/>
                  </a:cubicBezTo>
                  <a:lnTo>
                    <a:pt x="109538" y="0"/>
                  </a:lnTo>
                  <a:close/>
                  <a:moveTo>
                    <a:pt x="116086" y="64175"/>
                  </a:moveTo>
                  <a:cubicBezTo>
                    <a:pt x="114181" y="63341"/>
                    <a:pt x="112157" y="62984"/>
                    <a:pt x="110014" y="62984"/>
                  </a:cubicBezTo>
                  <a:lnTo>
                    <a:pt x="47149" y="62984"/>
                  </a:lnTo>
                  <a:cubicBezTo>
                    <a:pt x="38457" y="62984"/>
                    <a:pt x="31432" y="70009"/>
                    <a:pt x="31432" y="78700"/>
                  </a:cubicBezTo>
                  <a:cubicBezTo>
                    <a:pt x="31432" y="87392"/>
                    <a:pt x="38457" y="94417"/>
                    <a:pt x="47149" y="94417"/>
                  </a:cubicBezTo>
                  <a:lnTo>
                    <a:pt x="110014" y="94417"/>
                  </a:lnTo>
                  <a:cubicBezTo>
                    <a:pt x="113347" y="94417"/>
                    <a:pt x="116324" y="93107"/>
                    <a:pt x="118943" y="91321"/>
                  </a:cubicBezTo>
                  <a:lnTo>
                    <a:pt x="116086" y="64175"/>
                  </a:ln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0D8666E7-2660-50CB-A128-3129DCFC2168}"/>
                </a:ext>
              </a:extLst>
            </p:cNvPr>
            <p:cNvSpPr/>
            <p:nvPr/>
          </p:nvSpPr>
          <p:spPr>
            <a:xfrm>
              <a:off x="4850216" y="8016917"/>
              <a:ext cx="457200" cy="484332"/>
            </a:xfrm>
            <a:prstGeom prst="rect">
              <a:avLst/>
            </a:prstGeom>
            <a:noFill/>
            <a:ln w="254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</p:grpSp>
      <p:grpSp>
        <p:nvGrpSpPr>
          <p:cNvPr id="375" name="Group 374">
            <a:extLst>
              <a:ext uri="{FF2B5EF4-FFF2-40B4-BE49-F238E27FC236}">
                <a16:creationId xmlns:a16="http://schemas.microsoft.com/office/drawing/2014/main" id="{2DE3D5CB-5942-4211-5CDC-6902F6720999}"/>
              </a:ext>
            </a:extLst>
          </p:cNvPr>
          <p:cNvGrpSpPr/>
          <p:nvPr/>
        </p:nvGrpSpPr>
        <p:grpSpPr>
          <a:xfrm>
            <a:off x="7903185" y="2728759"/>
            <a:ext cx="457200" cy="484332"/>
            <a:chOff x="6799366" y="3484704"/>
            <a:chExt cx="457200" cy="484332"/>
          </a:xfrm>
        </p:grpSpPr>
        <p:sp>
          <p:nvSpPr>
            <p:cNvPr id="376" name="Freeform 375">
              <a:extLst>
                <a:ext uri="{FF2B5EF4-FFF2-40B4-BE49-F238E27FC236}">
                  <a16:creationId xmlns:a16="http://schemas.microsoft.com/office/drawing/2014/main" id="{35B65726-888B-AF56-A464-D78E46C6FA20}"/>
                </a:ext>
              </a:extLst>
            </p:cNvPr>
            <p:cNvSpPr/>
            <p:nvPr/>
          </p:nvSpPr>
          <p:spPr>
            <a:xfrm>
              <a:off x="6857640" y="3868901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377" name="Freeform 376">
              <a:extLst>
                <a:ext uri="{FF2B5EF4-FFF2-40B4-BE49-F238E27FC236}">
                  <a16:creationId xmlns:a16="http://schemas.microsoft.com/office/drawing/2014/main" id="{F8D77A3C-4ABC-ACB0-BDF1-55B3FFE0FE08}"/>
                </a:ext>
              </a:extLst>
            </p:cNvPr>
            <p:cNvSpPr/>
            <p:nvPr/>
          </p:nvSpPr>
          <p:spPr>
            <a:xfrm>
              <a:off x="6857640" y="3831978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378" name="Freeform 377">
              <a:extLst>
                <a:ext uri="{FF2B5EF4-FFF2-40B4-BE49-F238E27FC236}">
                  <a16:creationId xmlns:a16="http://schemas.microsoft.com/office/drawing/2014/main" id="{508E811A-A2B8-9F52-338B-5E975C1F4370}"/>
                </a:ext>
              </a:extLst>
            </p:cNvPr>
            <p:cNvSpPr/>
            <p:nvPr/>
          </p:nvSpPr>
          <p:spPr>
            <a:xfrm>
              <a:off x="6930499" y="3614197"/>
              <a:ext cx="195099" cy="243909"/>
            </a:xfrm>
            <a:custGeom>
              <a:avLst/>
              <a:gdLst>
                <a:gd name="connsiteX0" fmla="*/ 282892 w 565904"/>
                <a:gd name="connsiteY0" fmla="*/ 345757 h 710207"/>
                <a:gd name="connsiteX1" fmla="*/ 225981 w 565904"/>
                <a:gd name="connsiteY1" fmla="*/ 329803 h 710207"/>
                <a:gd name="connsiteX2" fmla="*/ 188595 w 565904"/>
                <a:gd name="connsiteY2" fmla="*/ 710208 h 710207"/>
                <a:gd name="connsiteX3" fmla="*/ 377190 w 565904"/>
                <a:gd name="connsiteY3" fmla="*/ 710208 h 710207"/>
                <a:gd name="connsiteX4" fmla="*/ 339804 w 565904"/>
                <a:gd name="connsiteY4" fmla="*/ 329803 h 710207"/>
                <a:gd name="connsiteX5" fmla="*/ 282892 w 565904"/>
                <a:gd name="connsiteY5" fmla="*/ 345757 h 710207"/>
                <a:gd name="connsiteX6" fmla="*/ 78581 w 565904"/>
                <a:gd name="connsiteY6" fmla="*/ 172879 h 710207"/>
                <a:gd name="connsiteX7" fmla="*/ 62865 w 565904"/>
                <a:gd name="connsiteY7" fmla="*/ 157163 h 710207"/>
                <a:gd name="connsiteX8" fmla="*/ 157163 w 565904"/>
                <a:gd name="connsiteY8" fmla="*/ 62865 h 710207"/>
                <a:gd name="connsiteX9" fmla="*/ 172879 w 565904"/>
                <a:gd name="connsiteY9" fmla="*/ 78581 h 710207"/>
                <a:gd name="connsiteX10" fmla="*/ 157163 w 565904"/>
                <a:gd name="connsiteY10" fmla="*/ 94298 h 710207"/>
                <a:gd name="connsiteX11" fmla="*/ 94297 w 565904"/>
                <a:gd name="connsiteY11" fmla="*/ 157163 h 710207"/>
                <a:gd name="connsiteX12" fmla="*/ 78581 w 565904"/>
                <a:gd name="connsiteY12" fmla="*/ 172879 h 710207"/>
                <a:gd name="connsiteX13" fmla="*/ 15716 w 565904"/>
                <a:gd name="connsiteY13" fmla="*/ 110014 h 710207"/>
                <a:gd name="connsiteX14" fmla="*/ 0 w 565904"/>
                <a:gd name="connsiteY14" fmla="*/ 94298 h 710207"/>
                <a:gd name="connsiteX15" fmla="*/ 94297 w 565904"/>
                <a:gd name="connsiteY15" fmla="*/ 0 h 710207"/>
                <a:gd name="connsiteX16" fmla="*/ 110014 w 565904"/>
                <a:gd name="connsiteY16" fmla="*/ 15716 h 710207"/>
                <a:gd name="connsiteX17" fmla="*/ 94297 w 565904"/>
                <a:gd name="connsiteY17" fmla="*/ 31433 h 710207"/>
                <a:gd name="connsiteX18" fmla="*/ 31432 w 565904"/>
                <a:gd name="connsiteY18" fmla="*/ 94298 h 710207"/>
                <a:gd name="connsiteX19" fmla="*/ 15716 w 565904"/>
                <a:gd name="connsiteY19" fmla="*/ 110014 h 710207"/>
                <a:gd name="connsiteX20" fmla="*/ 487204 w 565904"/>
                <a:gd name="connsiteY20" fmla="*/ 172879 h 710207"/>
                <a:gd name="connsiteX21" fmla="*/ 471488 w 565904"/>
                <a:gd name="connsiteY21" fmla="*/ 157163 h 710207"/>
                <a:gd name="connsiteX22" fmla="*/ 408623 w 565904"/>
                <a:gd name="connsiteY22" fmla="*/ 94298 h 710207"/>
                <a:gd name="connsiteX23" fmla="*/ 392906 w 565904"/>
                <a:gd name="connsiteY23" fmla="*/ 78581 h 710207"/>
                <a:gd name="connsiteX24" fmla="*/ 408623 w 565904"/>
                <a:gd name="connsiteY24" fmla="*/ 62865 h 710207"/>
                <a:gd name="connsiteX25" fmla="*/ 502920 w 565904"/>
                <a:gd name="connsiteY25" fmla="*/ 157163 h 710207"/>
                <a:gd name="connsiteX26" fmla="*/ 487204 w 565904"/>
                <a:gd name="connsiteY26" fmla="*/ 172879 h 710207"/>
                <a:gd name="connsiteX27" fmla="*/ 550188 w 565904"/>
                <a:gd name="connsiteY27" fmla="*/ 110014 h 710207"/>
                <a:gd name="connsiteX28" fmla="*/ 534472 w 565904"/>
                <a:gd name="connsiteY28" fmla="*/ 94298 h 710207"/>
                <a:gd name="connsiteX29" fmla="*/ 471607 w 565904"/>
                <a:gd name="connsiteY29" fmla="*/ 31433 h 710207"/>
                <a:gd name="connsiteX30" fmla="*/ 455890 w 565904"/>
                <a:gd name="connsiteY30" fmla="*/ 15716 h 710207"/>
                <a:gd name="connsiteX31" fmla="*/ 471607 w 565904"/>
                <a:gd name="connsiteY31" fmla="*/ 0 h 710207"/>
                <a:gd name="connsiteX32" fmla="*/ 565904 w 565904"/>
                <a:gd name="connsiteY32" fmla="*/ 94298 h 710207"/>
                <a:gd name="connsiteX33" fmla="*/ 550188 w 565904"/>
                <a:gd name="connsiteY33" fmla="*/ 110014 h 71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65904" h="710207">
                  <a:moveTo>
                    <a:pt x="282892" y="345757"/>
                  </a:moveTo>
                  <a:cubicBezTo>
                    <a:pt x="262057" y="345757"/>
                    <a:pt x="242649" y="339804"/>
                    <a:pt x="225981" y="329803"/>
                  </a:cubicBezTo>
                  <a:lnTo>
                    <a:pt x="188595" y="710208"/>
                  </a:lnTo>
                  <a:lnTo>
                    <a:pt x="377190" y="710208"/>
                  </a:lnTo>
                  <a:lnTo>
                    <a:pt x="339804" y="329803"/>
                  </a:lnTo>
                  <a:cubicBezTo>
                    <a:pt x="323136" y="339804"/>
                    <a:pt x="303728" y="345757"/>
                    <a:pt x="282892" y="345757"/>
                  </a:cubicBezTo>
                  <a:moveTo>
                    <a:pt x="78581" y="172879"/>
                  </a:moveTo>
                  <a:cubicBezTo>
                    <a:pt x="69890" y="172879"/>
                    <a:pt x="62865" y="165854"/>
                    <a:pt x="62865" y="157163"/>
                  </a:cubicBezTo>
                  <a:cubicBezTo>
                    <a:pt x="62865" y="105132"/>
                    <a:pt x="105132" y="62865"/>
                    <a:pt x="157163" y="62865"/>
                  </a:cubicBezTo>
                  <a:cubicBezTo>
                    <a:pt x="165854" y="62865"/>
                    <a:pt x="172879" y="69890"/>
                    <a:pt x="172879" y="78581"/>
                  </a:cubicBezTo>
                  <a:cubicBezTo>
                    <a:pt x="172879" y="87273"/>
                    <a:pt x="165854" y="94298"/>
                    <a:pt x="157163" y="94298"/>
                  </a:cubicBezTo>
                  <a:cubicBezTo>
                    <a:pt x="122515" y="94298"/>
                    <a:pt x="94297" y="122515"/>
                    <a:pt x="94297" y="157163"/>
                  </a:cubicBezTo>
                  <a:cubicBezTo>
                    <a:pt x="94297" y="165854"/>
                    <a:pt x="87273" y="172879"/>
                    <a:pt x="78581" y="172879"/>
                  </a:cubicBezTo>
                  <a:moveTo>
                    <a:pt x="15716" y="110014"/>
                  </a:moveTo>
                  <a:cubicBezTo>
                    <a:pt x="7025" y="110014"/>
                    <a:pt x="0" y="102989"/>
                    <a:pt x="0" y="94298"/>
                  </a:cubicBezTo>
                  <a:cubicBezTo>
                    <a:pt x="0" y="42267"/>
                    <a:pt x="42267" y="0"/>
                    <a:pt x="94297" y="0"/>
                  </a:cubicBezTo>
                  <a:cubicBezTo>
                    <a:pt x="102989" y="0"/>
                    <a:pt x="110014" y="7025"/>
                    <a:pt x="110014" y="15716"/>
                  </a:cubicBezTo>
                  <a:cubicBezTo>
                    <a:pt x="110014" y="24408"/>
                    <a:pt x="102989" y="31433"/>
                    <a:pt x="94297" y="31433"/>
                  </a:cubicBezTo>
                  <a:cubicBezTo>
                    <a:pt x="59650" y="31433"/>
                    <a:pt x="31432" y="59650"/>
                    <a:pt x="31432" y="94298"/>
                  </a:cubicBezTo>
                  <a:cubicBezTo>
                    <a:pt x="31432" y="102989"/>
                    <a:pt x="24408" y="110014"/>
                    <a:pt x="15716" y="110014"/>
                  </a:cubicBezTo>
                  <a:moveTo>
                    <a:pt x="487204" y="172879"/>
                  </a:moveTo>
                  <a:cubicBezTo>
                    <a:pt x="478512" y="172879"/>
                    <a:pt x="471488" y="165854"/>
                    <a:pt x="471488" y="157163"/>
                  </a:cubicBezTo>
                  <a:cubicBezTo>
                    <a:pt x="471488" y="122515"/>
                    <a:pt x="443270" y="94298"/>
                    <a:pt x="408623" y="94298"/>
                  </a:cubicBezTo>
                  <a:cubicBezTo>
                    <a:pt x="399931" y="94298"/>
                    <a:pt x="392906" y="87273"/>
                    <a:pt x="392906" y="78581"/>
                  </a:cubicBezTo>
                  <a:cubicBezTo>
                    <a:pt x="392906" y="69890"/>
                    <a:pt x="399931" y="62865"/>
                    <a:pt x="408623" y="62865"/>
                  </a:cubicBezTo>
                  <a:cubicBezTo>
                    <a:pt x="460653" y="62865"/>
                    <a:pt x="502920" y="105132"/>
                    <a:pt x="502920" y="157163"/>
                  </a:cubicBezTo>
                  <a:cubicBezTo>
                    <a:pt x="502920" y="165854"/>
                    <a:pt x="495895" y="172879"/>
                    <a:pt x="487204" y="172879"/>
                  </a:cubicBezTo>
                  <a:moveTo>
                    <a:pt x="550188" y="110014"/>
                  </a:moveTo>
                  <a:cubicBezTo>
                    <a:pt x="541496" y="110014"/>
                    <a:pt x="534472" y="102989"/>
                    <a:pt x="534472" y="94298"/>
                  </a:cubicBezTo>
                  <a:cubicBezTo>
                    <a:pt x="534472" y="59650"/>
                    <a:pt x="506254" y="31433"/>
                    <a:pt x="471607" y="31433"/>
                  </a:cubicBezTo>
                  <a:cubicBezTo>
                    <a:pt x="462915" y="31433"/>
                    <a:pt x="455890" y="24408"/>
                    <a:pt x="455890" y="15716"/>
                  </a:cubicBezTo>
                  <a:cubicBezTo>
                    <a:pt x="455890" y="7025"/>
                    <a:pt x="462915" y="0"/>
                    <a:pt x="471607" y="0"/>
                  </a:cubicBezTo>
                  <a:cubicBezTo>
                    <a:pt x="523637" y="0"/>
                    <a:pt x="565904" y="42267"/>
                    <a:pt x="565904" y="94298"/>
                  </a:cubicBezTo>
                  <a:cubicBezTo>
                    <a:pt x="565904" y="102989"/>
                    <a:pt x="558879" y="110014"/>
                    <a:pt x="550188" y="110014"/>
                  </a:cubicBezTo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379" name="Freeform 378">
              <a:extLst>
                <a:ext uri="{FF2B5EF4-FFF2-40B4-BE49-F238E27FC236}">
                  <a16:creationId xmlns:a16="http://schemas.microsoft.com/office/drawing/2014/main" id="{B2BE62EC-E5E3-FB60-42F9-834C4A8FFCD5}"/>
                </a:ext>
              </a:extLst>
            </p:cNvPr>
            <p:cNvSpPr/>
            <p:nvPr/>
          </p:nvSpPr>
          <p:spPr>
            <a:xfrm>
              <a:off x="6887121" y="3543989"/>
              <a:ext cx="281839" cy="226414"/>
            </a:xfrm>
            <a:custGeom>
              <a:avLst/>
              <a:gdLst>
                <a:gd name="connsiteX0" fmla="*/ 801025 w 817506"/>
                <a:gd name="connsiteY0" fmla="*/ 598289 h 659265"/>
                <a:gd name="connsiteX1" fmla="*/ 523491 w 817506"/>
                <a:gd name="connsiteY1" fmla="*/ 439103 h 659265"/>
                <a:gd name="connsiteX2" fmla="*/ 453839 w 817506"/>
                <a:gd name="connsiteY2" fmla="*/ 334685 h 659265"/>
                <a:gd name="connsiteX3" fmla="*/ 441695 w 817506"/>
                <a:gd name="connsiteY3" fmla="*/ 31433 h 659265"/>
                <a:gd name="connsiteX4" fmla="*/ 408714 w 817506"/>
                <a:gd name="connsiteY4" fmla="*/ 0 h 659265"/>
                <a:gd name="connsiteX5" fmla="*/ 375734 w 817506"/>
                <a:gd name="connsiteY5" fmla="*/ 31433 h 659265"/>
                <a:gd name="connsiteX6" fmla="*/ 363590 w 817506"/>
                <a:gd name="connsiteY6" fmla="*/ 334685 h 659265"/>
                <a:gd name="connsiteX7" fmla="*/ 293938 w 817506"/>
                <a:gd name="connsiteY7" fmla="*/ 439103 h 659265"/>
                <a:gd name="connsiteX8" fmla="*/ 16403 w 817506"/>
                <a:gd name="connsiteY8" fmla="*/ 598289 h 659265"/>
                <a:gd name="connsiteX9" fmla="*/ 3783 w 817506"/>
                <a:gd name="connsiteY9" fmla="*/ 641866 h 659265"/>
                <a:gd name="connsiteX10" fmla="*/ 46764 w 817506"/>
                <a:gd name="connsiteY10" fmla="*/ 656034 h 659265"/>
                <a:gd name="connsiteX11" fmla="*/ 327871 w 817506"/>
                <a:gd name="connsiteY11" fmla="*/ 521494 h 659265"/>
                <a:gd name="connsiteX12" fmla="*/ 408833 w 817506"/>
                <a:gd name="connsiteY12" fmla="*/ 554950 h 659265"/>
                <a:gd name="connsiteX13" fmla="*/ 489796 w 817506"/>
                <a:gd name="connsiteY13" fmla="*/ 521494 h 659265"/>
                <a:gd name="connsiteX14" fmla="*/ 770902 w 817506"/>
                <a:gd name="connsiteY14" fmla="*/ 656034 h 659265"/>
                <a:gd name="connsiteX15" fmla="*/ 813884 w 817506"/>
                <a:gd name="connsiteY15" fmla="*/ 641866 h 659265"/>
                <a:gd name="connsiteX16" fmla="*/ 801025 w 817506"/>
                <a:gd name="connsiteY16" fmla="*/ 598289 h 659265"/>
                <a:gd name="connsiteX17" fmla="*/ 408714 w 817506"/>
                <a:gd name="connsiteY17" fmla="*/ 545425 h 659265"/>
                <a:gd name="connsiteX18" fmla="*/ 303463 w 817506"/>
                <a:gd name="connsiteY18" fmla="*/ 440174 h 659265"/>
                <a:gd name="connsiteX19" fmla="*/ 408714 w 817506"/>
                <a:gd name="connsiteY19" fmla="*/ 334923 h 659265"/>
                <a:gd name="connsiteX20" fmla="*/ 513966 w 817506"/>
                <a:gd name="connsiteY20" fmla="*/ 440174 h 659265"/>
                <a:gd name="connsiteX21" fmla="*/ 408714 w 817506"/>
                <a:gd name="connsiteY21" fmla="*/ 545425 h 659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7506" h="659265">
                  <a:moveTo>
                    <a:pt x="801025" y="598289"/>
                  </a:moveTo>
                  <a:lnTo>
                    <a:pt x="523491" y="439103"/>
                  </a:lnTo>
                  <a:cubicBezTo>
                    <a:pt x="523014" y="392311"/>
                    <a:pt x="494439" y="352068"/>
                    <a:pt x="453839" y="334685"/>
                  </a:cubicBezTo>
                  <a:lnTo>
                    <a:pt x="441695" y="31433"/>
                  </a:lnTo>
                  <a:cubicBezTo>
                    <a:pt x="440861" y="13811"/>
                    <a:pt x="426336" y="0"/>
                    <a:pt x="408714" y="0"/>
                  </a:cubicBezTo>
                  <a:cubicBezTo>
                    <a:pt x="391093" y="0"/>
                    <a:pt x="376567" y="13811"/>
                    <a:pt x="375734" y="31433"/>
                  </a:cubicBezTo>
                  <a:lnTo>
                    <a:pt x="363590" y="334685"/>
                  </a:lnTo>
                  <a:cubicBezTo>
                    <a:pt x="322989" y="352187"/>
                    <a:pt x="294414" y="392311"/>
                    <a:pt x="293938" y="439103"/>
                  </a:cubicBezTo>
                  <a:lnTo>
                    <a:pt x="16403" y="598289"/>
                  </a:lnTo>
                  <a:cubicBezTo>
                    <a:pt x="1163" y="606981"/>
                    <a:pt x="-4433" y="626269"/>
                    <a:pt x="3783" y="641866"/>
                  </a:cubicBezTo>
                  <a:cubicBezTo>
                    <a:pt x="11998" y="657344"/>
                    <a:pt x="30929" y="663654"/>
                    <a:pt x="46764" y="656034"/>
                  </a:cubicBezTo>
                  <a:lnTo>
                    <a:pt x="327871" y="521494"/>
                  </a:lnTo>
                  <a:cubicBezTo>
                    <a:pt x="348588" y="542092"/>
                    <a:pt x="377282" y="554950"/>
                    <a:pt x="408833" y="554950"/>
                  </a:cubicBezTo>
                  <a:cubicBezTo>
                    <a:pt x="440385" y="554950"/>
                    <a:pt x="468960" y="542211"/>
                    <a:pt x="489796" y="521494"/>
                  </a:cubicBezTo>
                  <a:lnTo>
                    <a:pt x="770902" y="656034"/>
                  </a:lnTo>
                  <a:cubicBezTo>
                    <a:pt x="786738" y="663654"/>
                    <a:pt x="805669" y="657344"/>
                    <a:pt x="813884" y="641866"/>
                  </a:cubicBezTo>
                  <a:cubicBezTo>
                    <a:pt x="821861" y="626388"/>
                    <a:pt x="816265" y="607100"/>
                    <a:pt x="801025" y="598289"/>
                  </a:cubicBezTo>
                  <a:close/>
                  <a:moveTo>
                    <a:pt x="408714" y="545425"/>
                  </a:moveTo>
                  <a:cubicBezTo>
                    <a:pt x="350612" y="545425"/>
                    <a:pt x="303463" y="498158"/>
                    <a:pt x="303463" y="440174"/>
                  </a:cubicBezTo>
                  <a:cubicBezTo>
                    <a:pt x="303463" y="382072"/>
                    <a:pt x="350731" y="334923"/>
                    <a:pt x="408714" y="334923"/>
                  </a:cubicBezTo>
                  <a:cubicBezTo>
                    <a:pt x="466817" y="334923"/>
                    <a:pt x="513966" y="382191"/>
                    <a:pt x="513966" y="440174"/>
                  </a:cubicBezTo>
                  <a:cubicBezTo>
                    <a:pt x="513966" y="498158"/>
                    <a:pt x="466817" y="545425"/>
                    <a:pt x="408714" y="545425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380" name="Freeform 379">
              <a:extLst>
                <a:ext uri="{FF2B5EF4-FFF2-40B4-BE49-F238E27FC236}">
                  <a16:creationId xmlns:a16="http://schemas.microsoft.com/office/drawing/2014/main" id="{30122A87-3240-87AE-788A-5E481A5DEC48}"/>
                </a:ext>
              </a:extLst>
            </p:cNvPr>
            <p:cNvSpPr/>
            <p:nvPr/>
          </p:nvSpPr>
          <p:spPr>
            <a:xfrm>
              <a:off x="7011778" y="3678959"/>
              <a:ext cx="32513" cy="32388"/>
            </a:xfrm>
            <a:custGeom>
              <a:avLst/>
              <a:gdLst>
                <a:gd name="connsiteX0" fmla="*/ 18595 w 94306"/>
                <a:gd name="connsiteY0" fmla="*/ 84669 h 94305"/>
                <a:gd name="connsiteX1" fmla="*/ 84670 w 94306"/>
                <a:gd name="connsiteY1" fmla="*/ 75714 h 94305"/>
                <a:gd name="connsiteX2" fmla="*/ 75716 w 94306"/>
                <a:gd name="connsiteY2" fmla="*/ 9640 h 94305"/>
                <a:gd name="connsiteX3" fmla="*/ 75711 w 94306"/>
                <a:gd name="connsiteY3" fmla="*/ 9637 h 94305"/>
                <a:gd name="connsiteX4" fmla="*/ 9637 w 94306"/>
                <a:gd name="connsiteY4" fmla="*/ 18591 h 94305"/>
                <a:gd name="connsiteX5" fmla="*/ 18592 w 94306"/>
                <a:gd name="connsiteY5" fmla="*/ 84666 h 94305"/>
                <a:gd name="connsiteX6" fmla="*/ 18595 w 94306"/>
                <a:gd name="connsiteY6" fmla="*/ 84669 h 9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306" h="94305">
                  <a:moveTo>
                    <a:pt x="18595" y="84669"/>
                  </a:moveTo>
                  <a:cubicBezTo>
                    <a:pt x="39315" y="100442"/>
                    <a:pt x="68897" y="96433"/>
                    <a:pt x="84670" y="75714"/>
                  </a:cubicBezTo>
                  <a:cubicBezTo>
                    <a:pt x="100444" y="54996"/>
                    <a:pt x="96434" y="25414"/>
                    <a:pt x="75716" y="9640"/>
                  </a:cubicBezTo>
                  <a:cubicBezTo>
                    <a:pt x="75714" y="9639"/>
                    <a:pt x="75713" y="9638"/>
                    <a:pt x="75711" y="9637"/>
                  </a:cubicBezTo>
                  <a:cubicBezTo>
                    <a:pt x="54993" y="-6137"/>
                    <a:pt x="25410" y="-2127"/>
                    <a:pt x="9637" y="18591"/>
                  </a:cubicBezTo>
                  <a:cubicBezTo>
                    <a:pt x="-6136" y="39311"/>
                    <a:pt x="-2128" y="68893"/>
                    <a:pt x="18592" y="84666"/>
                  </a:cubicBezTo>
                  <a:cubicBezTo>
                    <a:pt x="18593" y="84667"/>
                    <a:pt x="18594" y="84667"/>
                    <a:pt x="18595" y="84669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381" name="Freeform 380">
              <a:extLst>
                <a:ext uri="{FF2B5EF4-FFF2-40B4-BE49-F238E27FC236}">
                  <a16:creationId xmlns:a16="http://schemas.microsoft.com/office/drawing/2014/main" id="{DDE71662-6559-7510-DE33-4CE83EC42A81}"/>
                </a:ext>
              </a:extLst>
            </p:cNvPr>
            <p:cNvSpPr/>
            <p:nvPr/>
          </p:nvSpPr>
          <p:spPr>
            <a:xfrm>
              <a:off x="7017192" y="3797711"/>
              <a:ext cx="41007" cy="32425"/>
            </a:xfrm>
            <a:custGeom>
              <a:avLst/>
              <a:gdLst>
                <a:gd name="connsiteX0" fmla="*/ 109538 w 118943"/>
                <a:gd name="connsiteY0" fmla="*/ 0 h 94416"/>
                <a:gd name="connsiteX1" fmla="*/ 15716 w 118943"/>
                <a:gd name="connsiteY1" fmla="*/ 0 h 94416"/>
                <a:gd name="connsiteX2" fmla="*/ 0 w 118943"/>
                <a:gd name="connsiteY2" fmla="*/ 15716 h 94416"/>
                <a:gd name="connsiteX3" fmla="*/ 15716 w 118943"/>
                <a:gd name="connsiteY3" fmla="*/ 31433 h 94416"/>
                <a:gd name="connsiteX4" fmla="*/ 110014 w 118943"/>
                <a:gd name="connsiteY4" fmla="*/ 31433 h 94416"/>
                <a:gd name="connsiteX5" fmla="*/ 112633 w 118943"/>
                <a:gd name="connsiteY5" fmla="*/ 30956 h 94416"/>
                <a:gd name="connsiteX6" fmla="*/ 109538 w 118943"/>
                <a:gd name="connsiteY6" fmla="*/ 0 h 94416"/>
                <a:gd name="connsiteX7" fmla="*/ 116086 w 118943"/>
                <a:gd name="connsiteY7" fmla="*/ 64175 h 94416"/>
                <a:gd name="connsiteX8" fmla="*/ 110014 w 118943"/>
                <a:gd name="connsiteY8" fmla="*/ 62984 h 94416"/>
                <a:gd name="connsiteX9" fmla="*/ 47149 w 118943"/>
                <a:gd name="connsiteY9" fmla="*/ 62984 h 94416"/>
                <a:gd name="connsiteX10" fmla="*/ 31432 w 118943"/>
                <a:gd name="connsiteY10" fmla="*/ 78700 h 94416"/>
                <a:gd name="connsiteX11" fmla="*/ 47149 w 118943"/>
                <a:gd name="connsiteY11" fmla="*/ 94417 h 94416"/>
                <a:gd name="connsiteX12" fmla="*/ 110014 w 118943"/>
                <a:gd name="connsiteY12" fmla="*/ 94417 h 94416"/>
                <a:gd name="connsiteX13" fmla="*/ 118943 w 118943"/>
                <a:gd name="connsiteY13" fmla="*/ 91321 h 94416"/>
                <a:gd name="connsiteX14" fmla="*/ 116086 w 118943"/>
                <a:gd name="connsiteY14" fmla="*/ 64175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943" h="94416">
                  <a:moveTo>
                    <a:pt x="109538" y="0"/>
                  </a:moveTo>
                  <a:lnTo>
                    <a:pt x="15716" y="0"/>
                  </a:lnTo>
                  <a:cubicBezTo>
                    <a:pt x="7025" y="0"/>
                    <a:pt x="0" y="7025"/>
                    <a:pt x="0" y="15716"/>
                  </a:cubicBezTo>
                  <a:cubicBezTo>
                    <a:pt x="0" y="24408"/>
                    <a:pt x="7025" y="31433"/>
                    <a:pt x="15716" y="31433"/>
                  </a:cubicBezTo>
                  <a:lnTo>
                    <a:pt x="110014" y="31433"/>
                  </a:lnTo>
                  <a:cubicBezTo>
                    <a:pt x="110966" y="31433"/>
                    <a:pt x="111800" y="31075"/>
                    <a:pt x="112633" y="30956"/>
                  </a:cubicBezTo>
                  <a:lnTo>
                    <a:pt x="109538" y="0"/>
                  </a:lnTo>
                  <a:close/>
                  <a:moveTo>
                    <a:pt x="116086" y="64175"/>
                  </a:moveTo>
                  <a:cubicBezTo>
                    <a:pt x="114181" y="63341"/>
                    <a:pt x="112157" y="62984"/>
                    <a:pt x="110014" y="62984"/>
                  </a:cubicBezTo>
                  <a:lnTo>
                    <a:pt x="47149" y="62984"/>
                  </a:lnTo>
                  <a:cubicBezTo>
                    <a:pt x="38457" y="62984"/>
                    <a:pt x="31432" y="70009"/>
                    <a:pt x="31432" y="78700"/>
                  </a:cubicBezTo>
                  <a:cubicBezTo>
                    <a:pt x="31432" y="87392"/>
                    <a:pt x="38457" y="94417"/>
                    <a:pt x="47149" y="94417"/>
                  </a:cubicBezTo>
                  <a:lnTo>
                    <a:pt x="110014" y="94417"/>
                  </a:lnTo>
                  <a:cubicBezTo>
                    <a:pt x="113347" y="94417"/>
                    <a:pt x="116324" y="93107"/>
                    <a:pt x="118943" y="91321"/>
                  </a:cubicBezTo>
                  <a:lnTo>
                    <a:pt x="116086" y="64175"/>
                  </a:ln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382" name="Rectangle 381">
              <a:extLst>
                <a:ext uri="{FF2B5EF4-FFF2-40B4-BE49-F238E27FC236}">
                  <a16:creationId xmlns:a16="http://schemas.microsoft.com/office/drawing/2014/main" id="{E0218B61-E606-02C8-2333-EE1C2D24169B}"/>
                </a:ext>
              </a:extLst>
            </p:cNvPr>
            <p:cNvSpPr/>
            <p:nvPr/>
          </p:nvSpPr>
          <p:spPr>
            <a:xfrm>
              <a:off x="6799366" y="3484704"/>
              <a:ext cx="457200" cy="484332"/>
            </a:xfrm>
            <a:prstGeom prst="rect">
              <a:avLst/>
            </a:prstGeom>
            <a:noFill/>
            <a:ln w="254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</p:grpSp>
      <p:cxnSp>
        <p:nvCxnSpPr>
          <p:cNvPr id="389" name="Straight Connector 388">
            <a:extLst>
              <a:ext uri="{FF2B5EF4-FFF2-40B4-BE49-F238E27FC236}">
                <a16:creationId xmlns:a16="http://schemas.microsoft.com/office/drawing/2014/main" id="{A1CACF9F-32C0-AA70-DB8B-49F09E8F3FB8}"/>
              </a:ext>
            </a:extLst>
          </p:cNvPr>
          <p:cNvCxnSpPr>
            <a:cxnSpLocks/>
            <a:stCxn id="182" idx="0"/>
            <a:endCxn id="56" idx="2"/>
          </p:cNvCxnSpPr>
          <p:nvPr/>
        </p:nvCxnSpPr>
        <p:spPr>
          <a:xfrm flipV="1">
            <a:off x="7067311" y="5563570"/>
            <a:ext cx="0" cy="325992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94" name="Group 393">
            <a:extLst>
              <a:ext uri="{FF2B5EF4-FFF2-40B4-BE49-F238E27FC236}">
                <a16:creationId xmlns:a16="http://schemas.microsoft.com/office/drawing/2014/main" id="{BA9188B3-5776-1F28-9B8E-3567A3921CD6}"/>
              </a:ext>
            </a:extLst>
          </p:cNvPr>
          <p:cNvGrpSpPr/>
          <p:nvPr/>
        </p:nvGrpSpPr>
        <p:grpSpPr>
          <a:xfrm>
            <a:off x="6838711" y="5079238"/>
            <a:ext cx="457200" cy="484332"/>
            <a:chOff x="6799366" y="5105350"/>
            <a:chExt cx="457200" cy="484332"/>
          </a:xfrm>
        </p:grpSpPr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1411F1CF-D5D8-113F-DE76-80CDD715AD2B}"/>
                </a:ext>
              </a:extLst>
            </p:cNvPr>
            <p:cNvSpPr/>
            <p:nvPr/>
          </p:nvSpPr>
          <p:spPr>
            <a:xfrm>
              <a:off x="6857640" y="5489547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546EC543-90B6-1E9D-3313-983D170E8C92}"/>
                </a:ext>
              </a:extLst>
            </p:cNvPr>
            <p:cNvSpPr/>
            <p:nvPr/>
          </p:nvSpPr>
          <p:spPr>
            <a:xfrm>
              <a:off x="6857640" y="5452624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ABF66C0C-981D-3784-BD8B-4D87538E3C8B}"/>
                </a:ext>
              </a:extLst>
            </p:cNvPr>
            <p:cNvSpPr/>
            <p:nvPr/>
          </p:nvSpPr>
          <p:spPr>
            <a:xfrm>
              <a:off x="6930499" y="5234843"/>
              <a:ext cx="195099" cy="243909"/>
            </a:xfrm>
            <a:custGeom>
              <a:avLst/>
              <a:gdLst>
                <a:gd name="connsiteX0" fmla="*/ 282892 w 565904"/>
                <a:gd name="connsiteY0" fmla="*/ 345757 h 710207"/>
                <a:gd name="connsiteX1" fmla="*/ 225981 w 565904"/>
                <a:gd name="connsiteY1" fmla="*/ 329803 h 710207"/>
                <a:gd name="connsiteX2" fmla="*/ 188595 w 565904"/>
                <a:gd name="connsiteY2" fmla="*/ 710208 h 710207"/>
                <a:gd name="connsiteX3" fmla="*/ 377190 w 565904"/>
                <a:gd name="connsiteY3" fmla="*/ 710208 h 710207"/>
                <a:gd name="connsiteX4" fmla="*/ 339804 w 565904"/>
                <a:gd name="connsiteY4" fmla="*/ 329803 h 710207"/>
                <a:gd name="connsiteX5" fmla="*/ 282892 w 565904"/>
                <a:gd name="connsiteY5" fmla="*/ 345757 h 710207"/>
                <a:gd name="connsiteX6" fmla="*/ 78581 w 565904"/>
                <a:gd name="connsiteY6" fmla="*/ 172879 h 710207"/>
                <a:gd name="connsiteX7" fmla="*/ 62865 w 565904"/>
                <a:gd name="connsiteY7" fmla="*/ 157163 h 710207"/>
                <a:gd name="connsiteX8" fmla="*/ 157163 w 565904"/>
                <a:gd name="connsiteY8" fmla="*/ 62865 h 710207"/>
                <a:gd name="connsiteX9" fmla="*/ 172879 w 565904"/>
                <a:gd name="connsiteY9" fmla="*/ 78581 h 710207"/>
                <a:gd name="connsiteX10" fmla="*/ 157163 w 565904"/>
                <a:gd name="connsiteY10" fmla="*/ 94298 h 710207"/>
                <a:gd name="connsiteX11" fmla="*/ 94297 w 565904"/>
                <a:gd name="connsiteY11" fmla="*/ 157163 h 710207"/>
                <a:gd name="connsiteX12" fmla="*/ 78581 w 565904"/>
                <a:gd name="connsiteY12" fmla="*/ 172879 h 710207"/>
                <a:gd name="connsiteX13" fmla="*/ 15716 w 565904"/>
                <a:gd name="connsiteY13" fmla="*/ 110014 h 710207"/>
                <a:gd name="connsiteX14" fmla="*/ 0 w 565904"/>
                <a:gd name="connsiteY14" fmla="*/ 94298 h 710207"/>
                <a:gd name="connsiteX15" fmla="*/ 94297 w 565904"/>
                <a:gd name="connsiteY15" fmla="*/ 0 h 710207"/>
                <a:gd name="connsiteX16" fmla="*/ 110014 w 565904"/>
                <a:gd name="connsiteY16" fmla="*/ 15716 h 710207"/>
                <a:gd name="connsiteX17" fmla="*/ 94297 w 565904"/>
                <a:gd name="connsiteY17" fmla="*/ 31433 h 710207"/>
                <a:gd name="connsiteX18" fmla="*/ 31432 w 565904"/>
                <a:gd name="connsiteY18" fmla="*/ 94298 h 710207"/>
                <a:gd name="connsiteX19" fmla="*/ 15716 w 565904"/>
                <a:gd name="connsiteY19" fmla="*/ 110014 h 710207"/>
                <a:gd name="connsiteX20" fmla="*/ 487204 w 565904"/>
                <a:gd name="connsiteY20" fmla="*/ 172879 h 710207"/>
                <a:gd name="connsiteX21" fmla="*/ 471488 w 565904"/>
                <a:gd name="connsiteY21" fmla="*/ 157163 h 710207"/>
                <a:gd name="connsiteX22" fmla="*/ 408623 w 565904"/>
                <a:gd name="connsiteY22" fmla="*/ 94298 h 710207"/>
                <a:gd name="connsiteX23" fmla="*/ 392906 w 565904"/>
                <a:gd name="connsiteY23" fmla="*/ 78581 h 710207"/>
                <a:gd name="connsiteX24" fmla="*/ 408623 w 565904"/>
                <a:gd name="connsiteY24" fmla="*/ 62865 h 710207"/>
                <a:gd name="connsiteX25" fmla="*/ 502920 w 565904"/>
                <a:gd name="connsiteY25" fmla="*/ 157163 h 710207"/>
                <a:gd name="connsiteX26" fmla="*/ 487204 w 565904"/>
                <a:gd name="connsiteY26" fmla="*/ 172879 h 710207"/>
                <a:gd name="connsiteX27" fmla="*/ 550188 w 565904"/>
                <a:gd name="connsiteY27" fmla="*/ 110014 h 710207"/>
                <a:gd name="connsiteX28" fmla="*/ 534472 w 565904"/>
                <a:gd name="connsiteY28" fmla="*/ 94298 h 710207"/>
                <a:gd name="connsiteX29" fmla="*/ 471607 w 565904"/>
                <a:gd name="connsiteY29" fmla="*/ 31433 h 710207"/>
                <a:gd name="connsiteX30" fmla="*/ 455890 w 565904"/>
                <a:gd name="connsiteY30" fmla="*/ 15716 h 710207"/>
                <a:gd name="connsiteX31" fmla="*/ 471607 w 565904"/>
                <a:gd name="connsiteY31" fmla="*/ 0 h 710207"/>
                <a:gd name="connsiteX32" fmla="*/ 565904 w 565904"/>
                <a:gd name="connsiteY32" fmla="*/ 94298 h 710207"/>
                <a:gd name="connsiteX33" fmla="*/ 550188 w 565904"/>
                <a:gd name="connsiteY33" fmla="*/ 110014 h 71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65904" h="710207">
                  <a:moveTo>
                    <a:pt x="282892" y="345757"/>
                  </a:moveTo>
                  <a:cubicBezTo>
                    <a:pt x="262057" y="345757"/>
                    <a:pt x="242649" y="339804"/>
                    <a:pt x="225981" y="329803"/>
                  </a:cubicBezTo>
                  <a:lnTo>
                    <a:pt x="188595" y="710208"/>
                  </a:lnTo>
                  <a:lnTo>
                    <a:pt x="377190" y="710208"/>
                  </a:lnTo>
                  <a:lnTo>
                    <a:pt x="339804" y="329803"/>
                  </a:lnTo>
                  <a:cubicBezTo>
                    <a:pt x="323136" y="339804"/>
                    <a:pt x="303728" y="345757"/>
                    <a:pt x="282892" y="345757"/>
                  </a:cubicBezTo>
                  <a:moveTo>
                    <a:pt x="78581" y="172879"/>
                  </a:moveTo>
                  <a:cubicBezTo>
                    <a:pt x="69890" y="172879"/>
                    <a:pt x="62865" y="165854"/>
                    <a:pt x="62865" y="157163"/>
                  </a:cubicBezTo>
                  <a:cubicBezTo>
                    <a:pt x="62865" y="105132"/>
                    <a:pt x="105132" y="62865"/>
                    <a:pt x="157163" y="62865"/>
                  </a:cubicBezTo>
                  <a:cubicBezTo>
                    <a:pt x="165854" y="62865"/>
                    <a:pt x="172879" y="69890"/>
                    <a:pt x="172879" y="78581"/>
                  </a:cubicBezTo>
                  <a:cubicBezTo>
                    <a:pt x="172879" y="87273"/>
                    <a:pt x="165854" y="94298"/>
                    <a:pt x="157163" y="94298"/>
                  </a:cubicBezTo>
                  <a:cubicBezTo>
                    <a:pt x="122515" y="94298"/>
                    <a:pt x="94297" y="122515"/>
                    <a:pt x="94297" y="157163"/>
                  </a:cubicBezTo>
                  <a:cubicBezTo>
                    <a:pt x="94297" y="165854"/>
                    <a:pt x="87273" y="172879"/>
                    <a:pt x="78581" y="172879"/>
                  </a:cubicBezTo>
                  <a:moveTo>
                    <a:pt x="15716" y="110014"/>
                  </a:moveTo>
                  <a:cubicBezTo>
                    <a:pt x="7025" y="110014"/>
                    <a:pt x="0" y="102989"/>
                    <a:pt x="0" y="94298"/>
                  </a:cubicBezTo>
                  <a:cubicBezTo>
                    <a:pt x="0" y="42267"/>
                    <a:pt x="42267" y="0"/>
                    <a:pt x="94297" y="0"/>
                  </a:cubicBezTo>
                  <a:cubicBezTo>
                    <a:pt x="102989" y="0"/>
                    <a:pt x="110014" y="7025"/>
                    <a:pt x="110014" y="15716"/>
                  </a:cubicBezTo>
                  <a:cubicBezTo>
                    <a:pt x="110014" y="24408"/>
                    <a:pt x="102989" y="31433"/>
                    <a:pt x="94297" y="31433"/>
                  </a:cubicBezTo>
                  <a:cubicBezTo>
                    <a:pt x="59650" y="31433"/>
                    <a:pt x="31432" y="59650"/>
                    <a:pt x="31432" y="94298"/>
                  </a:cubicBezTo>
                  <a:cubicBezTo>
                    <a:pt x="31432" y="102989"/>
                    <a:pt x="24408" y="110014"/>
                    <a:pt x="15716" y="110014"/>
                  </a:cubicBezTo>
                  <a:moveTo>
                    <a:pt x="487204" y="172879"/>
                  </a:moveTo>
                  <a:cubicBezTo>
                    <a:pt x="478512" y="172879"/>
                    <a:pt x="471488" y="165854"/>
                    <a:pt x="471488" y="157163"/>
                  </a:cubicBezTo>
                  <a:cubicBezTo>
                    <a:pt x="471488" y="122515"/>
                    <a:pt x="443270" y="94298"/>
                    <a:pt x="408623" y="94298"/>
                  </a:cubicBezTo>
                  <a:cubicBezTo>
                    <a:pt x="399931" y="94298"/>
                    <a:pt x="392906" y="87273"/>
                    <a:pt x="392906" y="78581"/>
                  </a:cubicBezTo>
                  <a:cubicBezTo>
                    <a:pt x="392906" y="69890"/>
                    <a:pt x="399931" y="62865"/>
                    <a:pt x="408623" y="62865"/>
                  </a:cubicBezTo>
                  <a:cubicBezTo>
                    <a:pt x="460653" y="62865"/>
                    <a:pt x="502920" y="105132"/>
                    <a:pt x="502920" y="157163"/>
                  </a:cubicBezTo>
                  <a:cubicBezTo>
                    <a:pt x="502920" y="165854"/>
                    <a:pt x="495895" y="172879"/>
                    <a:pt x="487204" y="172879"/>
                  </a:cubicBezTo>
                  <a:moveTo>
                    <a:pt x="550188" y="110014"/>
                  </a:moveTo>
                  <a:cubicBezTo>
                    <a:pt x="541496" y="110014"/>
                    <a:pt x="534472" y="102989"/>
                    <a:pt x="534472" y="94298"/>
                  </a:cubicBezTo>
                  <a:cubicBezTo>
                    <a:pt x="534472" y="59650"/>
                    <a:pt x="506254" y="31433"/>
                    <a:pt x="471607" y="31433"/>
                  </a:cubicBezTo>
                  <a:cubicBezTo>
                    <a:pt x="462915" y="31433"/>
                    <a:pt x="455890" y="24408"/>
                    <a:pt x="455890" y="15716"/>
                  </a:cubicBezTo>
                  <a:cubicBezTo>
                    <a:pt x="455890" y="7025"/>
                    <a:pt x="462915" y="0"/>
                    <a:pt x="471607" y="0"/>
                  </a:cubicBezTo>
                  <a:cubicBezTo>
                    <a:pt x="523637" y="0"/>
                    <a:pt x="565904" y="42267"/>
                    <a:pt x="565904" y="94298"/>
                  </a:cubicBezTo>
                  <a:cubicBezTo>
                    <a:pt x="565904" y="102989"/>
                    <a:pt x="558879" y="110014"/>
                    <a:pt x="550188" y="110014"/>
                  </a:cubicBezTo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B652636A-A8CF-75ED-D868-69D142E0405F}"/>
                </a:ext>
              </a:extLst>
            </p:cNvPr>
            <p:cNvSpPr/>
            <p:nvPr/>
          </p:nvSpPr>
          <p:spPr>
            <a:xfrm>
              <a:off x="6887121" y="5164635"/>
              <a:ext cx="281839" cy="226414"/>
            </a:xfrm>
            <a:custGeom>
              <a:avLst/>
              <a:gdLst>
                <a:gd name="connsiteX0" fmla="*/ 801025 w 817506"/>
                <a:gd name="connsiteY0" fmla="*/ 598289 h 659265"/>
                <a:gd name="connsiteX1" fmla="*/ 523491 w 817506"/>
                <a:gd name="connsiteY1" fmla="*/ 439103 h 659265"/>
                <a:gd name="connsiteX2" fmla="*/ 453839 w 817506"/>
                <a:gd name="connsiteY2" fmla="*/ 334685 h 659265"/>
                <a:gd name="connsiteX3" fmla="*/ 441695 w 817506"/>
                <a:gd name="connsiteY3" fmla="*/ 31433 h 659265"/>
                <a:gd name="connsiteX4" fmla="*/ 408714 w 817506"/>
                <a:gd name="connsiteY4" fmla="*/ 0 h 659265"/>
                <a:gd name="connsiteX5" fmla="*/ 375734 w 817506"/>
                <a:gd name="connsiteY5" fmla="*/ 31433 h 659265"/>
                <a:gd name="connsiteX6" fmla="*/ 363590 w 817506"/>
                <a:gd name="connsiteY6" fmla="*/ 334685 h 659265"/>
                <a:gd name="connsiteX7" fmla="*/ 293938 w 817506"/>
                <a:gd name="connsiteY7" fmla="*/ 439103 h 659265"/>
                <a:gd name="connsiteX8" fmla="*/ 16403 w 817506"/>
                <a:gd name="connsiteY8" fmla="*/ 598289 h 659265"/>
                <a:gd name="connsiteX9" fmla="*/ 3783 w 817506"/>
                <a:gd name="connsiteY9" fmla="*/ 641866 h 659265"/>
                <a:gd name="connsiteX10" fmla="*/ 46764 w 817506"/>
                <a:gd name="connsiteY10" fmla="*/ 656034 h 659265"/>
                <a:gd name="connsiteX11" fmla="*/ 327871 w 817506"/>
                <a:gd name="connsiteY11" fmla="*/ 521494 h 659265"/>
                <a:gd name="connsiteX12" fmla="*/ 408833 w 817506"/>
                <a:gd name="connsiteY12" fmla="*/ 554950 h 659265"/>
                <a:gd name="connsiteX13" fmla="*/ 489796 w 817506"/>
                <a:gd name="connsiteY13" fmla="*/ 521494 h 659265"/>
                <a:gd name="connsiteX14" fmla="*/ 770902 w 817506"/>
                <a:gd name="connsiteY14" fmla="*/ 656034 h 659265"/>
                <a:gd name="connsiteX15" fmla="*/ 813884 w 817506"/>
                <a:gd name="connsiteY15" fmla="*/ 641866 h 659265"/>
                <a:gd name="connsiteX16" fmla="*/ 801025 w 817506"/>
                <a:gd name="connsiteY16" fmla="*/ 598289 h 659265"/>
                <a:gd name="connsiteX17" fmla="*/ 408714 w 817506"/>
                <a:gd name="connsiteY17" fmla="*/ 545425 h 659265"/>
                <a:gd name="connsiteX18" fmla="*/ 303463 w 817506"/>
                <a:gd name="connsiteY18" fmla="*/ 440174 h 659265"/>
                <a:gd name="connsiteX19" fmla="*/ 408714 w 817506"/>
                <a:gd name="connsiteY19" fmla="*/ 334923 h 659265"/>
                <a:gd name="connsiteX20" fmla="*/ 513966 w 817506"/>
                <a:gd name="connsiteY20" fmla="*/ 440174 h 659265"/>
                <a:gd name="connsiteX21" fmla="*/ 408714 w 817506"/>
                <a:gd name="connsiteY21" fmla="*/ 545425 h 659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7506" h="659265">
                  <a:moveTo>
                    <a:pt x="801025" y="598289"/>
                  </a:moveTo>
                  <a:lnTo>
                    <a:pt x="523491" y="439103"/>
                  </a:lnTo>
                  <a:cubicBezTo>
                    <a:pt x="523014" y="392311"/>
                    <a:pt x="494439" y="352068"/>
                    <a:pt x="453839" y="334685"/>
                  </a:cubicBezTo>
                  <a:lnTo>
                    <a:pt x="441695" y="31433"/>
                  </a:lnTo>
                  <a:cubicBezTo>
                    <a:pt x="440861" y="13811"/>
                    <a:pt x="426336" y="0"/>
                    <a:pt x="408714" y="0"/>
                  </a:cubicBezTo>
                  <a:cubicBezTo>
                    <a:pt x="391093" y="0"/>
                    <a:pt x="376567" y="13811"/>
                    <a:pt x="375734" y="31433"/>
                  </a:cubicBezTo>
                  <a:lnTo>
                    <a:pt x="363590" y="334685"/>
                  </a:lnTo>
                  <a:cubicBezTo>
                    <a:pt x="322989" y="352187"/>
                    <a:pt x="294414" y="392311"/>
                    <a:pt x="293938" y="439103"/>
                  </a:cubicBezTo>
                  <a:lnTo>
                    <a:pt x="16403" y="598289"/>
                  </a:lnTo>
                  <a:cubicBezTo>
                    <a:pt x="1163" y="606981"/>
                    <a:pt x="-4433" y="626269"/>
                    <a:pt x="3783" y="641866"/>
                  </a:cubicBezTo>
                  <a:cubicBezTo>
                    <a:pt x="11998" y="657344"/>
                    <a:pt x="30929" y="663654"/>
                    <a:pt x="46764" y="656034"/>
                  </a:cubicBezTo>
                  <a:lnTo>
                    <a:pt x="327871" y="521494"/>
                  </a:lnTo>
                  <a:cubicBezTo>
                    <a:pt x="348588" y="542092"/>
                    <a:pt x="377282" y="554950"/>
                    <a:pt x="408833" y="554950"/>
                  </a:cubicBezTo>
                  <a:cubicBezTo>
                    <a:pt x="440385" y="554950"/>
                    <a:pt x="468960" y="542211"/>
                    <a:pt x="489796" y="521494"/>
                  </a:cubicBezTo>
                  <a:lnTo>
                    <a:pt x="770902" y="656034"/>
                  </a:lnTo>
                  <a:cubicBezTo>
                    <a:pt x="786738" y="663654"/>
                    <a:pt x="805669" y="657344"/>
                    <a:pt x="813884" y="641866"/>
                  </a:cubicBezTo>
                  <a:cubicBezTo>
                    <a:pt x="821861" y="626388"/>
                    <a:pt x="816265" y="607100"/>
                    <a:pt x="801025" y="598289"/>
                  </a:cubicBezTo>
                  <a:close/>
                  <a:moveTo>
                    <a:pt x="408714" y="545425"/>
                  </a:moveTo>
                  <a:cubicBezTo>
                    <a:pt x="350612" y="545425"/>
                    <a:pt x="303463" y="498158"/>
                    <a:pt x="303463" y="440174"/>
                  </a:cubicBezTo>
                  <a:cubicBezTo>
                    <a:pt x="303463" y="382072"/>
                    <a:pt x="350731" y="334923"/>
                    <a:pt x="408714" y="334923"/>
                  </a:cubicBezTo>
                  <a:cubicBezTo>
                    <a:pt x="466817" y="334923"/>
                    <a:pt x="513966" y="382191"/>
                    <a:pt x="513966" y="440174"/>
                  </a:cubicBezTo>
                  <a:cubicBezTo>
                    <a:pt x="513966" y="498158"/>
                    <a:pt x="466817" y="545425"/>
                    <a:pt x="408714" y="545425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8F74F78C-18BA-7554-8219-576A1D8A7C6B}"/>
                </a:ext>
              </a:extLst>
            </p:cNvPr>
            <p:cNvSpPr/>
            <p:nvPr/>
          </p:nvSpPr>
          <p:spPr>
            <a:xfrm>
              <a:off x="7011778" y="5299605"/>
              <a:ext cx="32513" cy="32388"/>
            </a:xfrm>
            <a:custGeom>
              <a:avLst/>
              <a:gdLst>
                <a:gd name="connsiteX0" fmla="*/ 18595 w 94306"/>
                <a:gd name="connsiteY0" fmla="*/ 84669 h 94305"/>
                <a:gd name="connsiteX1" fmla="*/ 84670 w 94306"/>
                <a:gd name="connsiteY1" fmla="*/ 75714 h 94305"/>
                <a:gd name="connsiteX2" fmla="*/ 75716 w 94306"/>
                <a:gd name="connsiteY2" fmla="*/ 9640 h 94305"/>
                <a:gd name="connsiteX3" fmla="*/ 75711 w 94306"/>
                <a:gd name="connsiteY3" fmla="*/ 9637 h 94305"/>
                <a:gd name="connsiteX4" fmla="*/ 9637 w 94306"/>
                <a:gd name="connsiteY4" fmla="*/ 18591 h 94305"/>
                <a:gd name="connsiteX5" fmla="*/ 18592 w 94306"/>
                <a:gd name="connsiteY5" fmla="*/ 84666 h 94305"/>
                <a:gd name="connsiteX6" fmla="*/ 18595 w 94306"/>
                <a:gd name="connsiteY6" fmla="*/ 84669 h 9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306" h="94305">
                  <a:moveTo>
                    <a:pt x="18595" y="84669"/>
                  </a:moveTo>
                  <a:cubicBezTo>
                    <a:pt x="39315" y="100442"/>
                    <a:pt x="68897" y="96433"/>
                    <a:pt x="84670" y="75714"/>
                  </a:cubicBezTo>
                  <a:cubicBezTo>
                    <a:pt x="100444" y="54996"/>
                    <a:pt x="96434" y="25414"/>
                    <a:pt x="75716" y="9640"/>
                  </a:cubicBezTo>
                  <a:cubicBezTo>
                    <a:pt x="75714" y="9639"/>
                    <a:pt x="75713" y="9638"/>
                    <a:pt x="75711" y="9637"/>
                  </a:cubicBezTo>
                  <a:cubicBezTo>
                    <a:pt x="54993" y="-6137"/>
                    <a:pt x="25410" y="-2127"/>
                    <a:pt x="9637" y="18591"/>
                  </a:cubicBezTo>
                  <a:cubicBezTo>
                    <a:pt x="-6136" y="39311"/>
                    <a:pt x="-2128" y="68893"/>
                    <a:pt x="18592" y="84666"/>
                  </a:cubicBezTo>
                  <a:cubicBezTo>
                    <a:pt x="18593" y="84667"/>
                    <a:pt x="18594" y="84667"/>
                    <a:pt x="18595" y="84669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651F8109-A751-E97F-6C7A-806812D90E9E}"/>
                </a:ext>
              </a:extLst>
            </p:cNvPr>
            <p:cNvSpPr/>
            <p:nvPr/>
          </p:nvSpPr>
          <p:spPr>
            <a:xfrm>
              <a:off x="7017192" y="5418357"/>
              <a:ext cx="41007" cy="32425"/>
            </a:xfrm>
            <a:custGeom>
              <a:avLst/>
              <a:gdLst>
                <a:gd name="connsiteX0" fmla="*/ 109538 w 118943"/>
                <a:gd name="connsiteY0" fmla="*/ 0 h 94416"/>
                <a:gd name="connsiteX1" fmla="*/ 15716 w 118943"/>
                <a:gd name="connsiteY1" fmla="*/ 0 h 94416"/>
                <a:gd name="connsiteX2" fmla="*/ 0 w 118943"/>
                <a:gd name="connsiteY2" fmla="*/ 15716 h 94416"/>
                <a:gd name="connsiteX3" fmla="*/ 15716 w 118943"/>
                <a:gd name="connsiteY3" fmla="*/ 31433 h 94416"/>
                <a:gd name="connsiteX4" fmla="*/ 110014 w 118943"/>
                <a:gd name="connsiteY4" fmla="*/ 31433 h 94416"/>
                <a:gd name="connsiteX5" fmla="*/ 112633 w 118943"/>
                <a:gd name="connsiteY5" fmla="*/ 30956 h 94416"/>
                <a:gd name="connsiteX6" fmla="*/ 109538 w 118943"/>
                <a:gd name="connsiteY6" fmla="*/ 0 h 94416"/>
                <a:gd name="connsiteX7" fmla="*/ 116086 w 118943"/>
                <a:gd name="connsiteY7" fmla="*/ 64175 h 94416"/>
                <a:gd name="connsiteX8" fmla="*/ 110014 w 118943"/>
                <a:gd name="connsiteY8" fmla="*/ 62984 h 94416"/>
                <a:gd name="connsiteX9" fmla="*/ 47149 w 118943"/>
                <a:gd name="connsiteY9" fmla="*/ 62984 h 94416"/>
                <a:gd name="connsiteX10" fmla="*/ 31432 w 118943"/>
                <a:gd name="connsiteY10" fmla="*/ 78700 h 94416"/>
                <a:gd name="connsiteX11" fmla="*/ 47149 w 118943"/>
                <a:gd name="connsiteY11" fmla="*/ 94417 h 94416"/>
                <a:gd name="connsiteX12" fmla="*/ 110014 w 118943"/>
                <a:gd name="connsiteY12" fmla="*/ 94417 h 94416"/>
                <a:gd name="connsiteX13" fmla="*/ 118943 w 118943"/>
                <a:gd name="connsiteY13" fmla="*/ 91321 h 94416"/>
                <a:gd name="connsiteX14" fmla="*/ 116086 w 118943"/>
                <a:gd name="connsiteY14" fmla="*/ 64175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943" h="94416">
                  <a:moveTo>
                    <a:pt x="109538" y="0"/>
                  </a:moveTo>
                  <a:lnTo>
                    <a:pt x="15716" y="0"/>
                  </a:lnTo>
                  <a:cubicBezTo>
                    <a:pt x="7025" y="0"/>
                    <a:pt x="0" y="7025"/>
                    <a:pt x="0" y="15716"/>
                  </a:cubicBezTo>
                  <a:cubicBezTo>
                    <a:pt x="0" y="24408"/>
                    <a:pt x="7025" y="31433"/>
                    <a:pt x="15716" y="31433"/>
                  </a:cubicBezTo>
                  <a:lnTo>
                    <a:pt x="110014" y="31433"/>
                  </a:lnTo>
                  <a:cubicBezTo>
                    <a:pt x="110966" y="31433"/>
                    <a:pt x="111800" y="31075"/>
                    <a:pt x="112633" y="30956"/>
                  </a:cubicBezTo>
                  <a:lnTo>
                    <a:pt x="109538" y="0"/>
                  </a:lnTo>
                  <a:close/>
                  <a:moveTo>
                    <a:pt x="116086" y="64175"/>
                  </a:moveTo>
                  <a:cubicBezTo>
                    <a:pt x="114181" y="63341"/>
                    <a:pt x="112157" y="62984"/>
                    <a:pt x="110014" y="62984"/>
                  </a:cubicBezTo>
                  <a:lnTo>
                    <a:pt x="47149" y="62984"/>
                  </a:lnTo>
                  <a:cubicBezTo>
                    <a:pt x="38457" y="62984"/>
                    <a:pt x="31432" y="70009"/>
                    <a:pt x="31432" y="78700"/>
                  </a:cubicBezTo>
                  <a:cubicBezTo>
                    <a:pt x="31432" y="87392"/>
                    <a:pt x="38457" y="94417"/>
                    <a:pt x="47149" y="94417"/>
                  </a:cubicBezTo>
                  <a:lnTo>
                    <a:pt x="110014" y="94417"/>
                  </a:lnTo>
                  <a:cubicBezTo>
                    <a:pt x="113347" y="94417"/>
                    <a:pt x="116324" y="93107"/>
                    <a:pt x="118943" y="91321"/>
                  </a:cubicBezTo>
                  <a:lnTo>
                    <a:pt x="116086" y="64175"/>
                  </a:ln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7623999-BC63-C420-76EC-9109EA42D228}"/>
                </a:ext>
              </a:extLst>
            </p:cNvPr>
            <p:cNvSpPr/>
            <p:nvPr/>
          </p:nvSpPr>
          <p:spPr>
            <a:xfrm>
              <a:off x="6799366" y="5105350"/>
              <a:ext cx="457200" cy="484332"/>
            </a:xfrm>
            <a:prstGeom prst="rect">
              <a:avLst/>
            </a:prstGeom>
            <a:noFill/>
            <a:ln w="254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</p:grpSp>
      <p:grpSp>
        <p:nvGrpSpPr>
          <p:cNvPr id="393" name="Group 392">
            <a:extLst>
              <a:ext uri="{FF2B5EF4-FFF2-40B4-BE49-F238E27FC236}">
                <a16:creationId xmlns:a16="http://schemas.microsoft.com/office/drawing/2014/main" id="{93271BB1-0AD7-B54F-A311-DEBCD4F960C4}"/>
              </a:ext>
            </a:extLst>
          </p:cNvPr>
          <p:cNvGrpSpPr/>
          <p:nvPr/>
        </p:nvGrpSpPr>
        <p:grpSpPr>
          <a:xfrm>
            <a:off x="6838711" y="5889562"/>
            <a:ext cx="457200" cy="484332"/>
            <a:chOff x="6799366" y="5915674"/>
            <a:chExt cx="457200" cy="484332"/>
          </a:xfrm>
        </p:grpSpPr>
        <p:sp>
          <p:nvSpPr>
            <p:cNvPr id="183" name="Freeform 182">
              <a:extLst>
                <a:ext uri="{FF2B5EF4-FFF2-40B4-BE49-F238E27FC236}">
                  <a16:creationId xmlns:a16="http://schemas.microsoft.com/office/drawing/2014/main" id="{0033BA0E-2ABF-D011-3B90-9091B90D9B26}"/>
                </a:ext>
              </a:extLst>
            </p:cNvPr>
            <p:cNvSpPr/>
            <p:nvPr/>
          </p:nvSpPr>
          <p:spPr>
            <a:xfrm>
              <a:off x="6857640" y="6299871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84" name="Freeform 183">
              <a:extLst>
                <a:ext uri="{FF2B5EF4-FFF2-40B4-BE49-F238E27FC236}">
                  <a16:creationId xmlns:a16="http://schemas.microsoft.com/office/drawing/2014/main" id="{FBE3D88A-E247-502A-B5F0-FC49947E17FA}"/>
                </a:ext>
              </a:extLst>
            </p:cNvPr>
            <p:cNvSpPr/>
            <p:nvPr/>
          </p:nvSpPr>
          <p:spPr>
            <a:xfrm>
              <a:off x="6857640" y="6262948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85" name="Freeform 184">
              <a:extLst>
                <a:ext uri="{FF2B5EF4-FFF2-40B4-BE49-F238E27FC236}">
                  <a16:creationId xmlns:a16="http://schemas.microsoft.com/office/drawing/2014/main" id="{9D892451-7E47-E228-1121-92784AB5A633}"/>
                </a:ext>
              </a:extLst>
            </p:cNvPr>
            <p:cNvSpPr/>
            <p:nvPr/>
          </p:nvSpPr>
          <p:spPr>
            <a:xfrm>
              <a:off x="6930499" y="6045167"/>
              <a:ext cx="195099" cy="243909"/>
            </a:xfrm>
            <a:custGeom>
              <a:avLst/>
              <a:gdLst>
                <a:gd name="connsiteX0" fmla="*/ 282892 w 565904"/>
                <a:gd name="connsiteY0" fmla="*/ 345757 h 710207"/>
                <a:gd name="connsiteX1" fmla="*/ 225981 w 565904"/>
                <a:gd name="connsiteY1" fmla="*/ 329803 h 710207"/>
                <a:gd name="connsiteX2" fmla="*/ 188595 w 565904"/>
                <a:gd name="connsiteY2" fmla="*/ 710208 h 710207"/>
                <a:gd name="connsiteX3" fmla="*/ 377190 w 565904"/>
                <a:gd name="connsiteY3" fmla="*/ 710208 h 710207"/>
                <a:gd name="connsiteX4" fmla="*/ 339804 w 565904"/>
                <a:gd name="connsiteY4" fmla="*/ 329803 h 710207"/>
                <a:gd name="connsiteX5" fmla="*/ 282892 w 565904"/>
                <a:gd name="connsiteY5" fmla="*/ 345757 h 710207"/>
                <a:gd name="connsiteX6" fmla="*/ 78581 w 565904"/>
                <a:gd name="connsiteY6" fmla="*/ 172879 h 710207"/>
                <a:gd name="connsiteX7" fmla="*/ 62865 w 565904"/>
                <a:gd name="connsiteY7" fmla="*/ 157163 h 710207"/>
                <a:gd name="connsiteX8" fmla="*/ 157163 w 565904"/>
                <a:gd name="connsiteY8" fmla="*/ 62865 h 710207"/>
                <a:gd name="connsiteX9" fmla="*/ 172879 w 565904"/>
                <a:gd name="connsiteY9" fmla="*/ 78581 h 710207"/>
                <a:gd name="connsiteX10" fmla="*/ 157163 w 565904"/>
                <a:gd name="connsiteY10" fmla="*/ 94298 h 710207"/>
                <a:gd name="connsiteX11" fmla="*/ 94297 w 565904"/>
                <a:gd name="connsiteY11" fmla="*/ 157163 h 710207"/>
                <a:gd name="connsiteX12" fmla="*/ 78581 w 565904"/>
                <a:gd name="connsiteY12" fmla="*/ 172879 h 710207"/>
                <a:gd name="connsiteX13" fmla="*/ 15716 w 565904"/>
                <a:gd name="connsiteY13" fmla="*/ 110014 h 710207"/>
                <a:gd name="connsiteX14" fmla="*/ 0 w 565904"/>
                <a:gd name="connsiteY14" fmla="*/ 94298 h 710207"/>
                <a:gd name="connsiteX15" fmla="*/ 94297 w 565904"/>
                <a:gd name="connsiteY15" fmla="*/ 0 h 710207"/>
                <a:gd name="connsiteX16" fmla="*/ 110014 w 565904"/>
                <a:gd name="connsiteY16" fmla="*/ 15716 h 710207"/>
                <a:gd name="connsiteX17" fmla="*/ 94297 w 565904"/>
                <a:gd name="connsiteY17" fmla="*/ 31433 h 710207"/>
                <a:gd name="connsiteX18" fmla="*/ 31432 w 565904"/>
                <a:gd name="connsiteY18" fmla="*/ 94298 h 710207"/>
                <a:gd name="connsiteX19" fmla="*/ 15716 w 565904"/>
                <a:gd name="connsiteY19" fmla="*/ 110014 h 710207"/>
                <a:gd name="connsiteX20" fmla="*/ 487204 w 565904"/>
                <a:gd name="connsiteY20" fmla="*/ 172879 h 710207"/>
                <a:gd name="connsiteX21" fmla="*/ 471488 w 565904"/>
                <a:gd name="connsiteY21" fmla="*/ 157163 h 710207"/>
                <a:gd name="connsiteX22" fmla="*/ 408623 w 565904"/>
                <a:gd name="connsiteY22" fmla="*/ 94298 h 710207"/>
                <a:gd name="connsiteX23" fmla="*/ 392906 w 565904"/>
                <a:gd name="connsiteY23" fmla="*/ 78581 h 710207"/>
                <a:gd name="connsiteX24" fmla="*/ 408623 w 565904"/>
                <a:gd name="connsiteY24" fmla="*/ 62865 h 710207"/>
                <a:gd name="connsiteX25" fmla="*/ 502920 w 565904"/>
                <a:gd name="connsiteY25" fmla="*/ 157163 h 710207"/>
                <a:gd name="connsiteX26" fmla="*/ 487204 w 565904"/>
                <a:gd name="connsiteY26" fmla="*/ 172879 h 710207"/>
                <a:gd name="connsiteX27" fmla="*/ 550188 w 565904"/>
                <a:gd name="connsiteY27" fmla="*/ 110014 h 710207"/>
                <a:gd name="connsiteX28" fmla="*/ 534472 w 565904"/>
                <a:gd name="connsiteY28" fmla="*/ 94298 h 710207"/>
                <a:gd name="connsiteX29" fmla="*/ 471607 w 565904"/>
                <a:gd name="connsiteY29" fmla="*/ 31433 h 710207"/>
                <a:gd name="connsiteX30" fmla="*/ 455890 w 565904"/>
                <a:gd name="connsiteY30" fmla="*/ 15716 h 710207"/>
                <a:gd name="connsiteX31" fmla="*/ 471607 w 565904"/>
                <a:gd name="connsiteY31" fmla="*/ 0 h 710207"/>
                <a:gd name="connsiteX32" fmla="*/ 565904 w 565904"/>
                <a:gd name="connsiteY32" fmla="*/ 94298 h 710207"/>
                <a:gd name="connsiteX33" fmla="*/ 550188 w 565904"/>
                <a:gd name="connsiteY33" fmla="*/ 110014 h 71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65904" h="710207">
                  <a:moveTo>
                    <a:pt x="282892" y="345757"/>
                  </a:moveTo>
                  <a:cubicBezTo>
                    <a:pt x="262057" y="345757"/>
                    <a:pt x="242649" y="339804"/>
                    <a:pt x="225981" y="329803"/>
                  </a:cubicBezTo>
                  <a:lnTo>
                    <a:pt x="188595" y="710208"/>
                  </a:lnTo>
                  <a:lnTo>
                    <a:pt x="377190" y="710208"/>
                  </a:lnTo>
                  <a:lnTo>
                    <a:pt x="339804" y="329803"/>
                  </a:lnTo>
                  <a:cubicBezTo>
                    <a:pt x="323136" y="339804"/>
                    <a:pt x="303728" y="345757"/>
                    <a:pt x="282892" y="345757"/>
                  </a:cubicBezTo>
                  <a:moveTo>
                    <a:pt x="78581" y="172879"/>
                  </a:moveTo>
                  <a:cubicBezTo>
                    <a:pt x="69890" y="172879"/>
                    <a:pt x="62865" y="165854"/>
                    <a:pt x="62865" y="157163"/>
                  </a:cubicBezTo>
                  <a:cubicBezTo>
                    <a:pt x="62865" y="105132"/>
                    <a:pt x="105132" y="62865"/>
                    <a:pt x="157163" y="62865"/>
                  </a:cubicBezTo>
                  <a:cubicBezTo>
                    <a:pt x="165854" y="62865"/>
                    <a:pt x="172879" y="69890"/>
                    <a:pt x="172879" y="78581"/>
                  </a:cubicBezTo>
                  <a:cubicBezTo>
                    <a:pt x="172879" y="87273"/>
                    <a:pt x="165854" y="94298"/>
                    <a:pt x="157163" y="94298"/>
                  </a:cubicBezTo>
                  <a:cubicBezTo>
                    <a:pt x="122515" y="94298"/>
                    <a:pt x="94297" y="122515"/>
                    <a:pt x="94297" y="157163"/>
                  </a:cubicBezTo>
                  <a:cubicBezTo>
                    <a:pt x="94297" y="165854"/>
                    <a:pt x="87273" y="172879"/>
                    <a:pt x="78581" y="172879"/>
                  </a:cubicBezTo>
                  <a:moveTo>
                    <a:pt x="15716" y="110014"/>
                  </a:moveTo>
                  <a:cubicBezTo>
                    <a:pt x="7025" y="110014"/>
                    <a:pt x="0" y="102989"/>
                    <a:pt x="0" y="94298"/>
                  </a:cubicBezTo>
                  <a:cubicBezTo>
                    <a:pt x="0" y="42267"/>
                    <a:pt x="42267" y="0"/>
                    <a:pt x="94297" y="0"/>
                  </a:cubicBezTo>
                  <a:cubicBezTo>
                    <a:pt x="102989" y="0"/>
                    <a:pt x="110014" y="7025"/>
                    <a:pt x="110014" y="15716"/>
                  </a:cubicBezTo>
                  <a:cubicBezTo>
                    <a:pt x="110014" y="24408"/>
                    <a:pt x="102989" y="31433"/>
                    <a:pt x="94297" y="31433"/>
                  </a:cubicBezTo>
                  <a:cubicBezTo>
                    <a:pt x="59650" y="31433"/>
                    <a:pt x="31432" y="59650"/>
                    <a:pt x="31432" y="94298"/>
                  </a:cubicBezTo>
                  <a:cubicBezTo>
                    <a:pt x="31432" y="102989"/>
                    <a:pt x="24408" y="110014"/>
                    <a:pt x="15716" y="110014"/>
                  </a:cubicBezTo>
                  <a:moveTo>
                    <a:pt x="487204" y="172879"/>
                  </a:moveTo>
                  <a:cubicBezTo>
                    <a:pt x="478512" y="172879"/>
                    <a:pt x="471488" y="165854"/>
                    <a:pt x="471488" y="157163"/>
                  </a:cubicBezTo>
                  <a:cubicBezTo>
                    <a:pt x="471488" y="122515"/>
                    <a:pt x="443270" y="94298"/>
                    <a:pt x="408623" y="94298"/>
                  </a:cubicBezTo>
                  <a:cubicBezTo>
                    <a:pt x="399931" y="94298"/>
                    <a:pt x="392906" y="87273"/>
                    <a:pt x="392906" y="78581"/>
                  </a:cubicBezTo>
                  <a:cubicBezTo>
                    <a:pt x="392906" y="69890"/>
                    <a:pt x="399931" y="62865"/>
                    <a:pt x="408623" y="62865"/>
                  </a:cubicBezTo>
                  <a:cubicBezTo>
                    <a:pt x="460653" y="62865"/>
                    <a:pt x="502920" y="105132"/>
                    <a:pt x="502920" y="157163"/>
                  </a:cubicBezTo>
                  <a:cubicBezTo>
                    <a:pt x="502920" y="165854"/>
                    <a:pt x="495895" y="172879"/>
                    <a:pt x="487204" y="172879"/>
                  </a:cubicBezTo>
                  <a:moveTo>
                    <a:pt x="550188" y="110014"/>
                  </a:moveTo>
                  <a:cubicBezTo>
                    <a:pt x="541496" y="110014"/>
                    <a:pt x="534472" y="102989"/>
                    <a:pt x="534472" y="94298"/>
                  </a:cubicBezTo>
                  <a:cubicBezTo>
                    <a:pt x="534472" y="59650"/>
                    <a:pt x="506254" y="31433"/>
                    <a:pt x="471607" y="31433"/>
                  </a:cubicBezTo>
                  <a:cubicBezTo>
                    <a:pt x="462915" y="31433"/>
                    <a:pt x="455890" y="24408"/>
                    <a:pt x="455890" y="15716"/>
                  </a:cubicBezTo>
                  <a:cubicBezTo>
                    <a:pt x="455890" y="7025"/>
                    <a:pt x="462915" y="0"/>
                    <a:pt x="471607" y="0"/>
                  </a:cubicBezTo>
                  <a:cubicBezTo>
                    <a:pt x="523637" y="0"/>
                    <a:pt x="565904" y="42267"/>
                    <a:pt x="565904" y="94298"/>
                  </a:cubicBezTo>
                  <a:cubicBezTo>
                    <a:pt x="565904" y="102989"/>
                    <a:pt x="558879" y="110014"/>
                    <a:pt x="550188" y="110014"/>
                  </a:cubicBezTo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86" name="Freeform 185">
              <a:extLst>
                <a:ext uri="{FF2B5EF4-FFF2-40B4-BE49-F238E27FC236}">
                  <a16:creationId xmlns:a16="http://schemas.microsoft.com/office/drawing/2014/main" id="{EA7CE06D-1B10-43E1-0D2F-4CDE0029ED8D}"/>
                </a:ext>
              </a:extLst>
            </p:cNvPr>
            <p:cNvSpPr/>
            <p:nvPr/>
          </p:nvSpPr>
          <p:spPr>
            <a:xfrm>
              <a:off x="6887121" y="5974959"/>
              <a:ext cx="281839" cy="226414"/>
            </a:xfrm>
            <a:custGeom>
              <a:avLst/>
              <a:gdLst>
                <a:gd name="connsiteX0" fmla="*/ 801025 w 817506"/>
                <a:gd name="connsiteY0" fmla="*/ 598289 h 659265"/>
                <a:gd name="connsiteX1" fmla="*/ 523491 w 817506"/>
                <a:gd name="connsiteY1" fmla="*/ 439103 h 659265"/>
                <a:gd name="connsiteX2" fmla="*/ 453839 w 817506"/>
                <a:gd name="connsiteY2" fmla="*/ 334685 h 659265"/>
                <a:gd name="connsiteX3" fmla="*/ 441695 w 817506"/>
                <a:gd name="connsiteY3" fmla="*/ 31433 h 659265"/>
                <a:gd name="connsiteX4" fmla="*/ 408714 w 817506"/>
                <a:gd name="connsiteY4" fmla="*/ 0 h 659265"/>
                <a:gd name="connsiteX5" fmla="*/ 375734 w 817506"/>
                <a:gd name="connsiteY5" fmla="*/ 31433 h 659265"/>
                <a:gd name="connsiteX6" fmla="*/ 363590 w 817506"/>
                <a:gd name="connsiteY6" fmla="*/ 334685 h 659265"/>
                <a:gd name="connsiteX7" fmla="*/ 293938 w 817506"/>
                <a:gd name="connsiteY7" fmla="*/ 439103 h 659265"/>
                <a:gd name="connsiteX8" fmla="*/ 16403 w 817506"/>
                <a:gd name="connsiteY8" fmla="*/ 598289 h 659265"/>
                <a:gd name="connsiteX9" fmla="*/ 3783 w 817506"/>
                <a:gd name="connsiteY9" fmla="*/ 641866 h 659265"/>
                <a:gd name="connsiteX10" fmla="*/ 46764 w 817506"/>
                <a:gd name="connsiteY10" fmla="*/ 656034 h 659265"/>
                <a:gd name="connsiteX11" fmla="*/ 327871 w 817506"/>
                <a:gd name="connsiteY11" fmla="*/ 521494 h 659265"/>
                <a:gd name="connsiteX12" fmla="*/ 408833 w 817506"/>
                <a:gd name="connsiteY12" fmla="*/ 554950 h 659265"/>
                <a:gd name="connsiteX13" fmla="*/ 489796 w 817506"/>
                <a:gd name="connsiteY13" fmla="*/ 521494 h 659265"/>
                <a:gd name="connsiteX14" fmla="*/ 770902 w 817506"/>
                <a:gd name="connsiteY14" fmla="*/ 656034 h 659265"/>
                <a:gd name="connsiteX15" fmla="*/ 813884 w 817506"/>
                <a:gd name="connsiteY15" fmla="*/ 641866 h 659265"/>
                <a:gd name="connsiteX16" fmla="*/ 801025 w 817506"/>
                <a:gd name="connsiteY16" fmla="*/ 598289 h 659265"/>
                <a:gd name="connsiteX17" fmla="*/ 408714 w 817506"/>
                <a:gd name="connsiteY17" fmla="*/ 545425 h 659265"/>
                <a:gd name="connsiteX18" fmla="*/ 303463 w 817506"/>
                <a:gd name="connsiteY18" fmla="*/ 440174 h 659265"/>
                <a:gd name="connsiteX19" fmla="*/ 408714 w 817506"/>
                <a:gd name="connsiteY19" fmla="*/ 334923 h 659265"/>
                <a:gd name="connsiteX20" fmla="*/ 513966 w 817506"/>
                <a:gd name="connsiteY20" fmla="*/ 440174 h 659265"/>
                <a:gd name="connsiteX21" fmla="*/ 408714 w 817506"/>
                <a:gd name="connsiteY21" fmla="*/ 545425 h 659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7506" h="659265">
                  <a:moveTo>
                    <a:pt x="801025" y="598289"/>
                  </a:moveTo>
                  <a:lnTo>
                    <a:pt x="523491" y="439103"/>
                  </a:lnTo>
                  <a:cubicBezTo>
                    <a:pt x="523014" y="392311"/>
                    <a:pt x="494439" y="352068"/>
                    <a:pt x="453839" y="334685"/>
                  </a:cubicBezTo>
                  <a:lnTo>
                    <a:pt x="441695" y="31433"/>
                  </a:lnTo>
                  <a:cubicBezTo>
                    <a:pt x="440861" y="13811"/>
                    <a:pt x="426336" y="0"/>
                    <a:pt x="408714" y="0"/>
                  </a:cubicBezTo>
                  <a:cubicBezTo>
                    <a:pt x="391093" y="0"/>
                    <a:pt x="376567" y="13811"/>
                    <a:pt x="375734" y="31433"/>
                  </a:cubicBezTo>
                  <a:lnTo>
                    <a:pt x="363590" y="334685"/>
                  </a:lnTo>
                  <a:cubicBezTo>
                    <a:pt x="322989" y="352187"/>
                    <a:pt x="294414" y="392311"/>
                    <a:pt x="293938" y="439103"/>
                  </a:cubicBezTo>
                  <a:lnTo>
                    <a:pt x="16403" y="598289"/>
                  </a:lnTo>
                  <a:cubicBezTo>
                    <a:pt x="1163" y="606981"/>
                    <a:pt x="-4433" y="626269"/>
                    <a:pt x="3783" y="641866"/>
                  </a:cubicBezTo>
                  <a:cubicBezTo>
                    <a:pt x="11998" y="657344"/>
                    <a:pt x="30929" y="663654"/>
                    <a:pt x="46764" y="656034"/>
                  </a:cubicBezTo>
                  <a:lnTo>
                    <a:pt x="327871" y="521494"/>
                  </a:lnTo>
                  <a:cubicBezTo>
                    <a:pt x="348588" y="542092"/>
                    <a:pt x="377282" y="554950"/>
                    <a:pt x="408833" y="554950"/>
                  </a:cubicBezTo>
                  <a:cubicBezTo>
                    <a:pt x="440385" y="554950"/>
                    <a:pt x="468960" y="542211"/>
                    <a:pt x="489796" y="521494"/>
                  </a:cubicBezTo>
                  <a:lnTo>
                    <a:pt x="770902" y="656034"/>
                  </a:lnTo>
                  <a:cubicBezTo>
                    <a:pt x="786738" y="663654"/>
                    <a:pt x="805669" y="657344"/>
                    <a:pt x="813884" y="641866"/>
                  </a:cubicBezTo>
                  <a:cubicBezTo>
                    <a:pt x="821861" y="626388"/>
                    <a:pt x="816265" y="607100"/>
                    <a:pt x="801025" y="598289"/>
                  </a:cubicBezTo>
                  <a:close/>
                  <a:moveTo>
                    <a:pt x="408714" y="545425"/>
                  </a:moveTo>
                  <a:cubicBezTo>
                    <a:pt x="350612" y="545425"/>
                    <a:pt x="303463" y="498158"/>
                    <a:pt x="303463" y="440174"/>
                  </a:cubicBezTo>
                  <a:cubicBezTo>
                    <a:pt x="303463" y="382072"/>
                    <a:pt x="350731" y="334923"/>
                    <a:pt x="408714" y="334923"/>
                  </a:cubicBezTo>
                  <a:cubicBezTo>
                    <a:pt x="466817" y="334923"/>
                    <a:pt x="513966" y="382191"/>
                    <a:pt x="513966" y="440174"/>
                  </a:cubicBezTo>
                  <a:cubicBezTo>
                    <a:pt x="513966" y="498158"/>
                    <a:pt x="466817" y="545425"/>
                    <a:pt x="408714" y="545425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87" name="Freeform 186">
              <a:extLst>
                <a:ext uri="{FF2B5EF4-FFF2-40B4-BE49-F238E27FC236}">
                  <a16:creationId xmlns:a16="http://schemas.microsoft.com/office/drawing/2014/main" id="{A984935E-43F4-531F-B080-583C1D7015BD}"/>
                </a:ext>
              </a:extLst>
            </p:cNvPr>
            <p:cNvSpPr/>
            <p:nvPr/>
          </p:nvSpPr>
          <p:spPr>
            <a:xfrm>
              <a:off x="7011778" y="6109929"/>
              <a:ext cx="32513" cy="32388"/>
            </a:xfrm>
            <a:custGeom>
              <a:avLst/>
              <a:gdLst>
                <a:gd name="connsiteX0" fmla="*/ 18595 w 94306"/>
                <a:gd name="connsiteY0" fmla="*/ 84669 h 94305"/>
                <a:gd name="connsiteX1" fmla="*/ 84670 w 94306"/>
                <a:gd name="connsiteY1" fmla="*/ 75714 h 94305"/>
                <a:gd name="connsiteX2" fmla="*/ 75716 w 94306"/>
                <a:gd name="connsiteY2" fmla="*/ 9640 h 94305"/>
                <a:gd name="connsiteX3" fmla="*/ 75711 w 94306"/>
                <a:gd name="connsiteY3" fmla="*/ 9637 h 94305"/>
                <a:gd name="connsiteX4" fmla="*/ 9637 w 94306"/>
                <a:gd name="connsiteY4" fmla="*/ 18591 h 94305"/>
                <a:gd name="connsiteX5" fmla="*/ 18592 w 94306"/>
                <a:gd name="connsiteY5" fmla="*/ 84666 h 94305"/>
                <a:gd name="connsiteX6" fmla="*/ 18595 w 94306"/>
                <a:gd name="connsiteY6" fmla="*/ 84669 h 9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306" h="94305">
                  <a:moveTo>
                    <a:pt x="18595" y="84669"/>
                  </a:moveTo>
                  <a:cubicBezTo>
                    <a:pt x="39315" y="100442"/>
                    <a:pt x="68897" y="96433"/>
                    <a:pt x="84670" y="75714"/>
                  </a:cubicBezTo>
                  <a:cubicBezTo>
                    <a:pt x="100444" y="54996"/>
                    <a:pt x="96434" y="25414"/>
                    <a:pt x="75716" y="9640"/>
                  </a:cubicBezTo>
                  <a:cubicBezTo>
                    <a:pt x="75714" y="9639"/>
                    <a:pt x="75713" y="9638"/>
                    <a:pt x="75711" y="9637"/>
                  </a:cubicBezTo>
                  <a:cubicBezTo>
                    <a:pt x="54993" y="-6137"/>
                    <a:pt x="25410" y="-2127"/>
                    <a:pt x="9637" y="18591"/>
                  </a:cubicBezTo>
                  <a:cubicBezTo>
                    <a:pt x="-6136" y="39311"/>
                    <a:pt x="-2128" y="68893"/>
                    <a:pt x="18592" y="84666"/>
                  </a:cubicBezTo>
                  <a:cubicBezTo>
                    <a:pt x="18593" y="84667"/>
                    <a:pt x="18594" y="84667"/>
                    <a:pt x="18595" y="84669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88" name="Freeform 187">
              <a:extLst>
                <a:ext uri="{FF2B5EF4-FFF2-40B4-BE49-F238E27FC236}">
                  <a16:creationId xmlns:a16="http://schemas.microsoft.com/office/drawing/2014/main" id="{55B111E3-3E83-4805-9826-FEB5B6C0C502}"/>
                </a:ext>
              </a:extLst>
            </p:cNvPr>
            <p:cNvSpPr/>
            <p:nvPr/>
          </p:nvSpPr>
          <p:spPr>
            <a:xfrm>
              <a:off x="7017192" y="6228681"/>
              <a:ext cx="41007" cy="32425"/>
            </a:xfrm>
            <a:custGeom>
              <a:avLst/>
              <a:gdLst>
                <a:gd name="connsiteX0" fmla="*/ 109538 w 118943"/>
                <a:gd name="connsiteY0" fmla="*/ 0 h 94416"/>
                <a:gd name="connsiteX1" fmla="*/ 15716 w 118943"/>
                <a:gd name="connsiteY1" fmla="*/ 0 h 94416"/>
                <a:gd name="connsiteX2" fmla="*/ 0 w 118943"/>
                <a:gd name="connsiteY2" fmla="*/ 15716 h 94416"/>
                <a:gd name="connsiteX3" fmla="*/ 15716 w 118943"/>
                <a:gd name="connsiteY3" fmla="*/ 31433 h 94416"/>
                <a:gd name="connsiteX4" fmla="*/ 110014 w 118943"/>
                <a:gd name="connsiteY4" fmla="*/ 31433 h 94416"/>
                <a:gd name="connsiteX5" fmla="*/ 112633 w 118943"/>
                <a:gd name="connsiteY5" fmla="*/ 30956 h 94416"/>
                <a:gd name="connsiteX6" fmla="*/ 109538 w 118943"/>
                <a:gd name="connsiteY6" fmla="*/ 0 h 94416"/>
                <a:gd name="connsiteX7" fmla="*/ 116086 w 118943"/>
                <a:gd name="connsiteY7" fmla="*/ 64175 h 94416"/>
                <a:gd name="connsiteX8" fmla="*/ 110014 w 118943"/>
                <a:gd name="connsiteY8" fmla="*/ 62984 h 94416"/>
                <a:gd name="connsiteX9" fmla="*/ 47149 w 118943"/>
                <a:gd name="connsiteY9" fmla="*/ 62984 h 94416"/>
                <a:gd name="connsiteX10" fmla="*/ 31432 w 118943"/>
                <a:gd name="connsiteY10" fmla="*/ 78700 h 94416"/>
                <a:gd name="connsiteX11" fmla="*/ 47149 w 118943"/>
                <a:gd name="connsiteY11" fmla="*/ 94417 h 94416"/>
                <a:gd name="connsiteX12" fmla="*/ 110014 w 118943"/>
                <a:gd name="connsiteY12" fmla="*/ 94417 h 94416"/>
                <a:gd name="connsiteX13" fmla="*/ 118943 w 118943"/>
                <a:gd name="connsiteY13" fmla="*/ 91321 h 94416"/>
                <a:gd name="connsiteX14" fmla="*/ 116086 w 118943"/>
                <a:gd name="connsiteY14" fmla="*/ 64175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943" h="94416">
                  <a:moveTo>
                    <a:pt x="109538" y="0"/>
                  </a:moveTo>
                  <a:lnTo>
                    <a:pt x="15716" y="0"/>
                  </a:lnTo>
                  <a:cubicBezTo>
                    <a:pt x="7025" y="0"/>
                    <a:pt x="0" y="7025"/>
                    <a:pt x="0" y="15716"/>
                  </a:cubicBezTo>
                  <a:cubicBezTo>
                    <a:pt x="0" y="24408"/>
                    <a:pt x="7025" y="31433"/>
                    <a:pt x="15716" y="31433"/>
                  </a:cubicBezTo>
                  <a:lnTo>
                    <a:pt x="110014" y="31433"/>
                  </a:lnTo>
                  <a:cubicBezTo>
                    <a:pt x="110966" y="31433"/>
                    <a:pt x="111800" y="31075"/>
                    <a:pt x="112633" y="30956"/>
                  </a:cubicBezTo>
                  <a:lnTo>
                    <a:pt x="109538" y="0"/>
                  </a:lnTo>
                  <a:close/>
                  <a:moveTo>
                    <a:pt x="116086" y="64175"/>
                  </a:moveTo>
                  <a:cubicBezTo>
                    <a:pt x="114181" y="63341"/>
                    <a:pt x="112157" y="62984"/>
                    <a:pt x="110014" y="62984"/>
                  </a:cubicBezTo>
                  <a:lnTo>
                    <a:pt x="47149" y="62984"/>
                  </a:lnTo>
                  <a:cubicBezTo>
                    <a:pt x="38457" y="62984"/>
                    <a:pt x="31432" y="70009"/>
                    <a:pt x="31432" y="78700"/>
                  </a:cubicBezTo>
                  <a:cubicBezTo>
                    <a:pt x="31432" y="87392"/>
                    <a:pt x="38457" y="94417"/>
                    <a:pt x="47149" y="94417"/>
                  </a:cubicBezTo>
                  <a:lnTo>
                    <a:pt x="110014" y="94417"/>
                  </a:lnTo>
                  <a:cubicBezTo>
                    <a:pt x="113347" y="94417"/>
                    <a:pt x="116324" y="93107"/>
                    <a:pt x="118943" y="91321"/>
                  </a:cubicBezTo>
                  <a:lnTo>
                    <a:pt x="116086" y="64175"/>
                  </a:ln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4CE29538-4C82-3ACE-46DA-F710F047A0AC}"/>
                </a:ext>
              </a:extLst>
            </p:cNvPr>
            <p:cNvSpPr/>
            <p:nvPr/>
          </p:nvSpPr>
          <p:spPr>
            <a:xfrm>
              <a:off x="6799366" y="5915674"/>
              <a:ext cx="457200" cy="484332"/>
            </a:xfrm>
            <a:prstGeom prst="rect">
              <a:avLst/>
            </a:prstGeom>
            <a:noFill/>
            <a:ln w="254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</p:grpSp>
      <p:cxnSp>
        <p:nvCxnSpPr>
          <p:cNvPr id="302" name="Elbow Connector 301">
            <a:extLst>
              <a:ext uri="{FF2B5EF4-FFF2-40B4-BE49-F238E27FC236}">
                <a16:creationId xmlns:a16="http://schemas.microsoft.com/office/drawing/2014/main" id="{BBF5C38B-4795-8340-0F6C-A8875F7954A7}"/>
              </a:ext>
            </a:extLst>
          </p:cNvPr>
          <p:cNvCxnSpPr>
            <a:cxnSpLocks/>
            <a:stCxn id="323" idx="1"/>
            <a:endCxn id="321" idx="1"/>
          </p:cNvCxnSpPr>
          <p:nvPr/>
        </p:nvCxnSpPr>
        <p:spPr>
          <a:xfrm rot="10800000" flipV="1">
            <a:off x="498832" y="1206721"/>
            <a:ext cx="3124" cy="5641626"/>
          </a:xfrm>
          <a:prstGeom prst="bentConnector3">
            <a:avLst>
              <a:gd name="adj1" fmla="val 7417542"/>
            </a:avLst>
          </a:prstGeom>
          <a:ln w="25400" cap="rnd">
            <a:solidFill>
              <a:schemeClr val="tx1">
                <a:lumMod val="65000"/>
                <a:lumOff val="35000"/>
              </a:schemeClr>
            </a:solidFill>
            <a:round/>
            <a:headEnd type="oval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3" name="Straight Connector 402">
            <a:extLst>
              <a:ext uri="{FF2B5EF4-FFF2-40B4-BE49-F238E27FC236}">
                <a16:creationId xmlns:a16="http://schemas.microsoft.com/office/drawing/2014/main" id="{81919DE1-210B-EF80-882A-02797E9CCDB7}"/>
              </a:ext>
            </a:extLst>
          </p:cNvPr>
          <p:cNvCxnSpPr>
            <a:cxnSpLocks/>
          </p:cNvCxnSpPr>
          <p:nvPr/>
        </p:nvCxnSpPr>
        <p:spPr>
          <a:xfrm flipV="1">
            <a:off x="965461" y="2186873"/>
            <a:ext cx="3" cy="455257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oval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0" name="Straight Connector 409">
            <a:extLst>
              <a:ext uri="{FF2B5EF4-FFF2-40B4-BE49-F238E27FC236}">
                <a16:creationId xmlns:a16="http://schemas.microsoft.com/office/drawing/2014/main" id="{041325AD-2262-5FFE-61CE-2D8420070692}"/>
              </a:ext>
            </a:extLst>
          </p:cNvPr>
          <p:cNvCxnSpPr>
            <a:cxnSpLocks/>
          </p:cNvCxnSpPr>
          <p:nvPr/>
        </p:nvCxnSpPr>
        <p:spPr>
          <a:xfrm flipV="1">
            <a:off x="965461" y="5504105"/>
            <a:ext cx="0" cy="436579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oval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7" name="TextBox 416">
            <a:extLst>
              <a:ext uri="{FF2B5EF4-FFF2-40B4-BE49-F238E27FC236}">
                <a16:creationId xmlns:a16="http://schemas.microsoft.com/office/drawing/2014/main" id="{554810E6-6E66-3645-4F6F-6BF148102664}"/>
              </a:ext>
            </a:extLst>
          </p:cNvPr>
          <p:cNvSpPr txBox="1"/>
          <p:nvPr/>
        </p:nvSpPr>
        <p:spPr>
          <a:xfrm>
            <a:off x="610849" y="6494403"/>
            <a:ext cx="6671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Non</a:t>
            </a:r>
            <a:br>
              <a:rPr lang="en-US" sz="2000" b="1" dirty="0"/>
            </a:br>
            <a:r>
              <a:rPr lang="en-US" sz="2000" b="1" dirty="0"/>
              <a:t>RTO</a:t>
            </a:r>
          </a:p>
        </p:txBody>
      </p:sp>
      <p:sp>
        <p:nvSpPr>
          <p:cNvPr id="418" name="TextBox 417">
            <a:extLst>
              <a:ext uri="{FF2B5EF4-FFF2-40B4-BE49-F238E27FC236}">
                <a16:creationId xmlns:a16="http://schemas.microsoft.com/office/drawing/2014/main" id="{5549D2BF-0DD8-B988-B3CF-296CCDB4F832}"/>
              </a:ext>
            </a:extLst>
          </p:cNvPr>
          <p:cNvSpPr txBox="1"/>
          <p:nvPr/>
        </p:nvSpPr>
        <p:spPr>
          <a:xfrm>
            <a:off x="494086" y="3883815"/>
            <a:ext cx="9006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RTO-B</a:t>
            </a:r>
          </a:p>
        </p:txBody>
      </p:sp>
      <p:sp>
        <p:nvSpPr>
          <p:cNvPr id="419" name="TextBox 418">
            <a:extLst>
              <a:ext uri="{FF2B5EF4-FFF2-40B4-BE49-F238E27FC236}">
                <a16:creationId xmlns:a16="http://schemas.microsoft.com/office/drawing/2014/main" id="{037E4018-88E5-6CFD-B8CA-5E9B064B2FC3}"/>
              </a:ext>
            </a:extLst>
          </p:cNvPr>
          <p:cNvSpPr txBox="1"/>
          <p:nvPr/>
        </p:nvSpPr>
        <p:spPr>
          <a:xfrm>
            <a:off x="494086" y="1006666"/>
            <a:ext cx="9006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RTO-A</a:t>
            </a:r>
          </a:p>
        </p:txBody>
      </p:sp>
    </p:spTree>
    <p:extLst>
      <p:ext uri="{BB962C8B-B14F-4D97-AF65-F5344CB8AC3E}">
        <p14:creationId xmlns:p14="http://schemas.microsoft.com/office/powerpoint/2010/main" val="3757493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208</TotalTime>
  <Words>14</Words>
  <Application>Microsoft Macintosh PowerPoint</Application>
  <PresentationFormat>Custom</PresentationFormat>
  <Paragraphs>12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Xianbang Chen</dc:creator>
  <cp:lastModifiedBy>Xianbang Chen</cp:lastModifiedBy>
  <cp:revision>3</cp:revision>
  <cp:lastPrinted>2025-01-16T23:46:49Z</cp:lastPrinted>
  <dcterms:created xsi:type="dcterms:W3CDTF">2025-01-16T20:36:44Z</dcterms:created>
  <dcterms:modified xsi:type="dcterms:W3CDTF">2025-01-17T00:04:50Z</dcterms:modified>
</cp:coreProperties>
</file>

<file path=docProps/thumbnail.jpeg>
</file>